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7"/>
  </p:notesMasterIdLst>
  <p:sldIdLst>
    <p:sldId id="257" r:id="rId3"/>
    <p:sldId id="258" r:id="rId4"/>
    <p:sldId id="259" r:id="rId5"/>
    <p:sldId id="260" r:id="rId6"/>
    <p:sldId id="261" r:id="rId7"/>
    <p:sldId id="268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88500C-7C11-4CE8-A7E1-6EA8B7CAEE6E}" type="doc">
      <dgm:prSet loTypeId="urn:microsoft.com/office/officeart/2005/8/layout/vList3" loCatId="picture" qsTypeId="urn:microsoft.com/office/officeart/2005/8/quickstyle/3d2" qsCatId="3D" csTypeId="urn:microsoft.com/office/officeart/2005/8/colors/accent2_2" csCatId="accent2" phldr="1"/>
      <dgm:spPr/>
    </dgm:pt>
    <dgm:pt modelId="{4FF07D72-7693-44E6-A16D-4D2414FAFFF6}">
      <dgm:prSet phldrT="[Text]"/>
      <dgm:spPr/>
      <dgm:t>
        <a:bodyPr/>
        <a:lstStyle/>
        <a:p>
          <a:r>
            <a:rPr lang="en-IN" dirty="0" smtClean="0"/>
            <a:t>Business </a:t>
          </a:r>
          <a:r>
            <a:rPr lang="en-IN" dirty="0" smtClean="0"/>
            <a:t>understanding</a:t>
          </a:r>
          <a:endParaRPr lang="en-IN" dirty="0"/>
        </a:p>
      </dgm:t>
    </dgm:pt>
    <dgm:pt modelId="{D0A013BC-8A9D-43FC-988E-E244F5C05333}" type="parTrans" cxnId="{7FD0FAAD-E2D0-4151-8A4A-A93E4EE97A3A}">
      <dgm:prSet/>
      <dgm:spPr/>
      <dgm:t>
        <a:bodyPr/>
        <a:lstStyle/>
        <a:p>
          <a:endParaRPr lang="en-IN"/>
        </a:p>
      </dgm:t>
    </dgm:pt>
    <dgm:pt modelId="{8C838875-2AF7-40EB-B51B-2BA8F3AB9595}" type="sibTrans" cxnId="{7FD0FAAD-E2D0-4151-8A4A-A93E4EE97A3A}">
      <dgm:prSet/>
      <dgm:spPr/>
      <dgm:t>
        <a:bodyPr/>
        <a:lstStyle/>
        <a:p>
          <a:endParaRPr lang="en-IN"/>
        </a:p>
      </dgm:t>
    </dgm:pt>
    <dgm:pt modelId="{98F780C9-0019-464C-BC34-EB6317ACE313}">
      <dgm:prSet phldrT="[Text]"/>
      <dgm:spPr/>
      <dgm:t>
        <a:bodyPr/>
        <a:lstStyle/>
        <a:p>
          <a:r>
            <a:rPr lang="en-IN" dirty="0" smtClean="0"/>
            <a:t>Data understanding</a:t>
          </a:r>
          <a:endParaRPr lang="en-IN" dirty="0"/>
        </a:p>
      </dgm:t>
    </dgm:pt>
    <dgm:pt modelId="{F9180F2E-F6BB-4CA6-92FB-F0F5FE8F7F40}" type="parTrans" cxnId="{475099E6-082C-40E8-9C23-AE275E17E540}">
      <dgm:prSet/>
      <dgm:spPr/>
      <dgm:t>
        <a:bodyPr/>
        <a:lstStyle/>
        <a:p>
          <a:endParaRPr lang="en-IN"/>
        </a:p>
      </dgm:t>
    </dgm:pt>
    <dgm:pt modelId="{3D2CFBF8-E36C-46F5-93AF-6DC3A5884DD6}" type="sibTrans" cxnId="{475099E6-082C-40E8-9C23-AE275E17E540}">
      <dgm:prSet/>
      <dgm:spPr/>
      <dgm:t>
        <a:bodyPr/>
        <a:lstStyle/>
        <a:p>
          <a:endParaRPr lang="en-IN"/>
        </a:p>
      </dgm:t>
    </dgm:pt>
    <dgm:pt modelId="{96D612A5-6A2F-4756-A4E0-F42FA58AC50C}">
      <dgm:prSet phldrT="[Text]"/>
      <dgm:spPr/>
      <dgm:t>
        <a:bodyPr/>
        <a:lstStyle/>
        <a:p>
          <a:r>
            <a:rPr lang="en-IN" dirty="0" smtClean="0"/>
            <a:t>Data preparation</a:t>
          </a:r>
          <a:endParaRPr lang="en-IN" dirty="0"/>
        </a:p>
      </dgm:t>
    </dgm:pt>
    <dgm:pt modelId="{C05D7C49-19E5-4580-8D71-01F0537563EB}" type="parTrans" cxnId="{8236425C-1D48-46B7-8A62-D0EB44E1CFCD}">
      <dgm:prSet/>
      <dgm:spPr/>
      <dgm:t>
        <a:bodyPr/>
        <a:lstStyle/>
        <a:p>
          <a:endParaRPr lang="en-IN"/>
        </a:p>
      </dgm:t>
    </dgm:pt>
    <dgm:pt modelId="{493E2592-0391-43CA-8EE3-70A0355DDD55}" type="sibTrans" cxnId="{8236425C-1D48-46B7-8A62-D0EB44E1CFCD}">
      <dgm:prSet/>
      <dgm:spPr/>
      <dgm:t>
        <a:bodyPr/>
        <a:lstStyle/>
        <a:p>
          <a:endParaRPr lang="en-IN"/>
        </a:p>
      </dgm:t>
    </dgm:pt>
    <dgm:pt modelId="{F415B118-0F9E-482E-84BE-A707B565AC26}">
      <dgm:prSet phldrT="[Text]"/>
      <dgm:spPr/>
      <dgm:t>
        <a:bodyPr/>
        <a:lstStyle/>
        <a:p>
          <a:r>
            <a:rPr lang="en-IN" dirty="0" smtClean="0"/>
            <a:t>Modelling</a:t>
          </a:r>
          <a:endParaRPr lang="en-IN" dirty="0"/>
        </a:p>
      </dgm:t>
    </dgm:pt>
    <dgm:pt modelId="{9DF294DE-E5DE-4BAF-AC3F-4A33E7CD7852}" type="parTrans" cxnId="{A889BDC0-7306-4654-B432-5825ECED3853}">
      <dgm:prSet/>
      <dgm:spPr/>
      <dgm:t>
        <a:bodyPr/>
        <a:lstStyle/>
        <a:p>
          <a:endParaRPr lang="en-IN"/>
        </a:p>
      </dgm:t>
    </dgm:pt>
    <dgm:pt modelId="{74684622-DC28-4F6A-9E3E-C136E2D3EA4F}" type="sibTrans" cxnId="{A889BDC0-7306-4654-B432-5825ECED3853}">
      <dgm:prSet/>
      <dgm:spPr/>
      <dgm:t>
        <a:bodyPr/>
        <a:lstStyle/>
        <a:p>
          <a:endParaRPr lang="en-IN"/>
        </a:p>
      </dgm:t>
    </dgm:pt>
    <dgm:pt modelId="{A8F46F4D-4C44-4AE0-8F50-BDA12FD8C723}">
      <dgm:prSet phldrT="[Text]"/>
      <dgm:spPr/>
      <dgm:t>
        <a:bodyPr/>
        <a:lstStyle/>
        <a:p>
          <a:r>
            <a:rPr lang="en-IN" dirty="0" smtClean="0"/>
            <a:t>Data transformation</a:t>
          </a:r>
          <a:endParaRPr lang="en-IN" dirty="0"/>
        </a:p>
      </dgm:t>
    </dgm:pt>
    <dgm:pt modelId="{D58FC356-4E60-44CF-880C-252F90DD913B}" type="parTrans" cxnId="{B4873CC4-3FF9-43E1-AF0B-BAA81538B216}">
      <dgm:prSet/>
      <dgm:spPr/>
      <dgm:t>
        <a:bodyPr/>
        <a:lstStyle/>
        <a:p>
          <a:endParaRPr lang="en-IN"/>
        </a:p>
      </dgm:t>
    </dgm:pt>
    <dgm:pt modelId="{E9AB4543-80EA-42C5-B122-1E28FAE1B59D}" type="sibTrans" cxnId="{B4873CC4-3FF9-43E1-AF0B-BAA81538B216}">
      <dgm:prSet/>
      <dgm:spPr/>
      <dgm:t>
        <a:bodyPr/>
        <a:lstStyle/>
        <a:p>
          <a:endParaRPr lang="en-IN"/>
        </a:p>
      </dgm:t>
    </dgm:pt>
    <dgm:pt modelId="{EA55E07B-E3A7-46F5-ABEB-F376B007536C}">
      <dgm:prSet phldrT="[Text]"/>
      <dgm:spPr/>
      <dgm:t>
        <a:bodyPr/>
        <a:lstStyle/>
        <a:p>
          <a:r>
            <a:rPr lang="en-IN" dirty="0" smtClean="0"/>
            <a:t>Evaluation</a:t>
          </a:r>
          <a:endParaRPr lang="en-IN" dirty="0"/>
        </a:p>
      </dgm:t>
    </dgm:pt>
    <dgm:pt modelId="{23C9A00C-97A5-45F2-A610-7998F0FB417C}" type="parTrans" cxnId="{FD5E231E-56E5-4994-8AEF-7A335606EE33}">
      <dgm:prSet/>
      <dgm:spPr/>
      <dgm:t>
        <a:bodyPr/>
        <a:lstStyle/>
        <a:p>
          <a:endParaRPr lang="en-IN"/>
        </a:p>
      </dgm:t>
    </dgm:pt>
    <dgm:pt modelId="{01853AFF-C1B4-4C2A-8941-99B8DA380A35}" type="sibTrans" cxnId="{FD5E231E-56E5-4994-8AEF-7A335606EE33}">
      <dgm:prSet/>
      <dgm:spPr/>
      <dgm:t>
        <a:bodyPr/>
        <a:lstStyle/>
        <a:p>
          <a:endParaRPr lang="en-IN"/>
        </a:p>
      </dgm:t>
    </dgm:pt>
    <dgm:pt modelId="{F9C73D6A-ACF8-4DF6-A188-A54A910DBA5F}">
      <dgm:prSet phldrT="[Text]"/>
      <dgm:spPr/>
      <dgm:t>
        <a:bodyPr/>
        <a:lstStyle/>
        <a:p>
          <a:r>
            <a:rPr lang="en-IN" dirty="0" smtClean="0"/>
            <a:t>Deployment</a:t>
          </a:r>
          <a:endParaRPr lang="en-IN" dirty="0"/>
        </a:p>
      </dgm:t>
    </dgm:pt>
    <dgm:pt modelId="{A34AE038-B84F-4F67-93A4-484D5A0B00D0}" type="parTrans" cxnId="{41CCEF3B-97F3-4A2B-8EFC-B09B7FE1733E}">
      <dgm:prSet/>
      <dgm:spPr/>
      <dgm:t>
        <a:bodyPr/>
        <a:lstStyle/>
        <a:p>
          <a:endParaRPr lang="en-IN"/>
        </a:p>
      </dgm:t>
    </dgm:pt>
    <dgm:pt modelId="{56590104-9C0D-4D8A-A2DC-63BE4FDAFA94}" type="sibTrans" cxnId="{41CCEF3B-97F3-4A2B-8EFC-B09B7FE1733E}">
      <dgm:prSet/>
      <dgm:spPr/>
      <dgm:t>
        <a:bodyPr/>
        <a:lstStyle/>
        <a:p>
          <a:endParaRPr lang="en-IN"/>
        </a:p>
      </dgm:t>
    </dgm:pt>
    <dgm:pt modelId="{631EE1D2-2F16-4C66-8012-5E1927BE03B2}" type="pres">
      <dgm:prSet presAssocID="{5488500C-7C11-4CE8-A7E1-6EA8B7CAEE6E}" presName="linearFlow" presStyleCnt="0">
        <dgm:presLayoutVars>
          <dgm:dir/>
          <dgm:resizeHandles val="exact"/>
        </dgm:presLayoutVars>
      </dgm:prSet>
      <dgm:spPr/>
    </dgm:pt>
    <dgm:pt modelId="{1FE67264-D532-4E75-B5C0-B1EC00CC41B0}" type="pres">
      <dgm:prSet presAssocID="{4FF07D72-7693-44E6-A16D-4D2414FAFFF6}" presName="composite" presStyleCnt="0"/>
      <dgm:spPr/>
    </dgm:pt>
    <dgm:pt modelId="{CAF6946B-81CB-4FB3-8F3E-77F7182FC041}" type="pres">
      <dgm:prSet presAssocID="{4FF07D72-7693-44E6-A16D-4D2414FAFFF6}" presName="imgShp" presStyleLbl="fgImgPlace1" presStyleIdx="0" presStyleCnt="7"/>
      <dgm:spPr/>
    </dgm:pt>
    <dgm:pt modelId="{ECE9C819-C76C-4BB4-8C64-98D5C802BAE5}" type="pres">
      <dgm:prSet presAssocID="{4FF07D72-7693-44E6-A16D-4D2414FAFFF6}" presName="txShp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B2FBB7BB-A12C-4D1E-975F-E82C9E22D44C}" type="pres">
      <dgm:prSet presAssocID="{8C838875-2AF7-40EB-B51B-2BA8F3AB9595}" presName="spacing" presStyleCnt="0"/>
      <dgm:spPr/>
    </dgm:pt>
    <dgm:pt modelId="{64AAB597-4867-48DC-80B7-10C2CDE817A9}" type="pres">
      <dgm:prSet presAssocID="{98F780C9-0019-464C-BC34-EB6317ACE313}" presName="composite" presStyleCnt="0"/>
      <dgm:spPr/>
    </dgm:pt>
    <dgm:pt modelId="{4584F75B-E160-454B-A723-B6388BBFCC21}" type="pres">
      <dgm:prSet presAssocID="{98F780C9-0019-464C-BC34-EB6317ACE313}" presName="imgShp" presStyleLbl="fgImgPlace1" presStyleIdx="1" presStyleCnt="7"/>
      <dgm:spPr/>
    </dgm:pt>
    <dgm:pt modelId="{4DE1DE3C-2F89-4190-B9E0-D05C468239D6}" type="pres">
      <dgm:prSet presAssocID="{98F780C9-0019-464C-BC34-EB6317ACE313}" presName="txShp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FC5A8349-B126-49C8-9757-40ED94B6C7D2}" type="pres">
      <dgm:prSet presAssocID="{3D2CFBF8-E36C-46F5-93AF-6DC3A5884DD6}" presName="spacing" presStyleCnt="0"/>
      <dgm:spPr/>
    </dgm:pt>
    <dgm:pt modelId="{667A251F-28D2-4E85-9250-43A7CB2C4545}" type="pres">
      <dgm:prSet presAssocID="{96D612A5-6A2F-4756-A4E0-F42FA58AC50C}" presName="composite" presStyleCnt="0"/>
      <dgm:spPr/>
    </dgm:pt>
    <dgm:pt modelId="{3ED91373-B0E1-4B80-A460-265621B91B18}" type="pres">
      <dgm:prSet presAssocID="{96D612A5-6A2F-4756-A4E0-F42FA58AC50C}" presName="imgShp" presStyleLbl="fgImgPlace1" presStyleIdx="2" presStyleCnt="7"/>
      <dgm:spPr/>
    </dgm:pt>
    <dgm:pt modelId="{947E9DAA-4ED8-4F79-81A1-87E1782962F6}" type="pres">
      <dgm:prSet presAssocID="{96D612A5-6A2F-4756-A4E0-F42FA58AC50C}" presName="txShp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3D22E17F-4A88-4E8B-BAA4-484E93208DC9}" type="pres">
      <dgm:prSet presAssocID="{493E2592-0391-43CA-8EE3-70A0355DDD55}" presName="spacing" presStyleCnt="0"/>
      <dgm:spPr/>
    </dgm:pt>
    <dgm:pt modelId="{42C94FCB-15EB-4528-A499-C917A4AC3937}" type="pres">
      <dgm:prSet presAssocID="{A8F46F4D-4C44-4AE0-8F50-BDA12FD8C723}" presName="composite" presStyleCnt="0"/>
      <dgm:spPr/>
    </dgm:pt>
    <dgm:pt modelId="{15B274AF-9A53-43F3-8BAD-45ADA4144552}" type="pres">
      <dgm:prSet presAssocID="{A8F46F4D-4C44-4AE0-8F50-BDA12FD8C723}" presName="imgShp" presStyleLbl="fgImgPlace1" presStyleIdx="3" presStyleCnt="7"/>
      <dgm:spPr/>
    </dgm:pt>
    <dgm:pt modelId="{02271F30-278F-476C-8B66-A4482C0EB2E6}" type="pres">
      <dgm:prSet presAssocID="{A8F46F4D-4C44-4AE0-8F50-BDA12FD8C723}" presName="txShp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9062E213-9A72-4081-8DB4-FB8B13AF76F1}" type="pres">
      <dgm:prSet presAssocID="{E9AB4543-80EA-42C5-B122-1E28FAE1B59D}" presName="spacing" presStyleCnt="0"/>
      <dgm:spPr/>
    </dgm:pt>
    <dgm:pt modelId="{20A98702-4820-418E-91AB-6D4D13A42C6B}" type="pres">
      <dgm:prSet presAssocID="{F415B118-0F9E-482E-84BE-A707B565AC26}" presName="composite" presStyleCnt="0"/>
      <dgm:spPr/>
    </dgm:pt>
    <dgm:pt modelId="{D5C2144A-39A4-4EE3-B3C9-C477CE5BE328}" type="pres">
      <dgm:prSet presAssocID="{F415B118-0F9E-482E-84BE-A707B565AC26}" presName="imgShp" presStyleLbl="fgImgPlace1" presStyleIdx="4" presStyleCnt="7"/>
      <dgm:spPr/>
    </dgm:pt>
    <dgm:pt modelId="{6655FE9D-CBDC-4B3F-9A47-5222AB75C136}" type="pres">
      <dgm:prSet presAssocID="{F415B118-0F9E-482E-84BE-A707B565AC26}" presName="txShp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335DD50D-6543-4DC1-9DF5-BD1F21F793DF}" type="pres">
      <dgm:prSet presAssocID="{74684622-DC28-4F6A-9E3E-C136E2D3EA4F}" presName="spacing" presStyleCnt="0"/>
      <dgm:spPr/>
    </dgm:pt>
    <dgm:pt modelId="{7EC8617D-2300-4E63-A7A0-16BBA2A4A708}" type="pres">
      <dgm:prSet presAssocID="{EA55E07B-E3A7-46F5-ABEB-F376B007536C}" presName="composite" presStyleCnt="0"/>
      <dgm:spPr/>
    </dgm:pt>
    <dgm:pt modelId="{603E0256-CB22-4831-90E3-1B68D1123306}" type="pres">
      <dgm:prSet presAssocID="{EA55E07B-E3A7-46F5-ABEB-F376B007536C}" presName="imgShp" presStyleLbl="fgImgPlace1" presStyleIdx="5" presStyleCnt="7"/>
      <dgm:spPr/>
    </dgm:pt>
    <dgm:pt modelId="{1EB21EF0-9D22-48A0-A8EA-C17E76BD02EF}" type="pres">
      <dgm:prSet presAssocID="{EA55E07B-E3A7-46F5-ABEB-F376B007536C}" presName="txShp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A51C6C04-75A5-4041-91DA-6D685A85863C}" type="pres">
      <dgm:prSet presAssocID="{01853AFF-C1B4-4C2A-8941-99B8DA380A35}" presName="spacing" presStyleCnt="0"/>
      <dgm:spPr/>
    </dgm:pt>
    <dgm:pt modelId="{63A853D1-A4A9-4430-8285-4E21DB385490}" type="pres">
      <dgm:prSet presAssocID="{F9C73D6A-ACF8-4DF6-A188-A54A910DBA5F}" presName="composite" presStyleCnt="0"/>
      <dgm:spPr/>
    </dgm:pt>
    <dgm:pt modelId="{53A36257-E98E-4579-AA36-EF4FC2063451}" type="pres">
      <dgm:prSet presAssocID="{F9C73D6A-ACF8-4DF6-A188-A54A910DBA5F}" presName="imgShp" presStyleLbl="fgImgPlace1" presStyleIdx="6" presStyleCnt="7"/>
      <dgm:spPr/>
    </dgm:pt>
    <dgm:pt modelId="{AF3C9EA6-B429-4DC6-90BF-616485F5152C}" type="pres">
      <dgm:prSet presAssocID="{F9C73D6A-ACF8-4DF6-A188-A54A910DBA5F}" presName="txShp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BD140FC7-26AC-4CE3-B838-A41E4F782D06}" type="presOf" srcId="{A8F46F4D-4C44-4AE0-8F50-BDA12FD8C723}" destId="{02271F30-278F-476C-8B66-A4482C0EB2E6}" srcOrd="0" destOrd="0" presId="urn:microsoft.com/office/officeart/2005/8/layout/vList3"/>
    <dgm:cxn modelId="{A889BDC0-7306-4654-B432-5825ECED3853}" srcId="{5488500C-7C11-4CE8-A7E1-6EA8B7CAEE6E}" destId="{F415B118-0F9E-482E-84BE-A707B565AC26}" srcOrd="4" destOrd="0" parTransId="{9DF294DE-E5DE-4BAF-AC3F-4A33E7CD7852}" sibTransId="{74684622-DC28-4F6A-9E3E-C136E2D3EA4F}"/>
    <dgm:cxn modelId="{7FD0FAAD-E2D0-4151-8A4A-A93E4EE97A3A}" srcId="{5488500C-7C11-4CE8-A7E1-6EA8B7CAEE6E}" destId="{4FF07D72-7693-44E6-A16D-4D2414FAFFF6}" srcOrd="0" destOrd="0" parTransId="{D0A013BC-8A9D-43FC-988E-E244F5C05333}" sibTransId="{8C838875-2AF7-40EB-B51B-2BA8F3AB9595}"/>
    <dgm:cxn modelId="{52FB753D-E252-4C7B-9431-99A2A11A6AD4}" type="presOf" srcId="{96D612A5-6A2F-4756-A4E0-F42FA58AC50C}" destId="{947E9DAA-4ED8-4F79-81A1-87E1782962F6}" srcOrd="0" destOrd="0" presId="urn:microsoft.com/office/officeart/2005/8/layout/vList3"/>
    <dgm:cxn modelId="{FD5E231E-56E5-4994-8AEF-7A335606EE33}" srcId="{5488500C-7C11-4CE8-A7E1-6EA8B7CAEE6E}" destId="{EA55E07B-E3A7-46F5-ABEB-F376B007536C}" srcOrd="5" destOrd="0" parTransId="{23C9A00C-97A5-45F2-A610-7998F0FB417C}" sibTransId="{01853AFF-C1B4-4C2A-8941-99B8DA380A35}"/>
    <dgm:cxn modelId="{4AAE94ED-48E1-4F9D-995D-DE1ABD90DD77}" type="presOf" srcId="{EA55E07B-E3A7-46F5-ABEB-F376B007536C}" destId="{1EB21EF0-9D22-48A0-A8EA-C17E76BD02EF}" srcOrd="0" destOrd="0" presId="urn:microsoft.com/office/officeart/2005/8/layout/vList3"/>
    <dgm:cxn modelId="{1B9EFF56-01BD-44BC-82B8-803A1BDD2253}" type="presOf" srcId="{98F780C9-0019-464C-BC34-EB6317ACE313}" destId="{4DE1DE3C-2F89-4190-B9E0-D05C468239D6}" srcOrd="0" destOrd="0" presId="urn:microsoft.com/office/officeart/2005/8/layout/vList3"/>
    <dgm:cxn modelId="{475099E6-082C-40E8-9C23-AE275E17E540}" srcId="{5488500C-7C11-4CE8-A7E1-6EA8B7CAEE6E}" destId="{98F780C9-0019-464C-BC34-EB6317ACE313}" srcOrd="1" destOrd="0" parTransId="{F9180F2E-F6BB-4CA6-92FB-F0F5FE8F7F40}" sibTransId="{3D2CFBF8-E36C-46F5-93AF-6DC3A5884DD6}"/>
    <dgm:cxn modelId="{8236425C-1D48-46B7-8A62-D0EB44E1CFCD}" srcId="{5488500C-7C11-4CE8-A7E1-6EA8B7CAEE6E}" destId="{96D612A5-6A2F-4756-A4E0-F42FA58AC50C}" srcOrd="2" destOrd="0" parTransId="{C05D7C49-19E5-4580-8D71-01F0537563EB}" sibTransId="{493E2592-0391-43CA-8EE3-70A0355DDD55}"/>
    <dgm:cxn modelId="{20150AF4-CE38-439A-8FF4-B3AA4315A4FD}" type="presOf" srcId="{F9C73D6A-ACF8-4DF6-A188-A54A910DBA5F}" destId="{AF3C9EA6-B429-4DC6-90BF-616485F5152C}" srcOrd="0" destOrd="0" presId="urn:microsoft.com/office/officeart/2005/8/layout/vList3"/>
    <dgm:cxn modelId="{3E4C9939-388C-42B4-933B-3B94DEAD2121}" type="presOf" srcId="{4FF07D72-7693-44E6-A16D-4D2414FAFFF6}" destId="{ECE9C819-C76C-4BB4-8C64-98D5C802BAE5}" srcOrd="0" destOrd="0" presId="urn:microsoft.com/office/officeart/2005/8/layout/vList3"/>
    <dgm:cxn modelId="{571DB8C5-15EA-4717-8D98-4C4104BE87E9}" type="presOf" srcId="{F415B118-0F9E-482E-84BE-A707B565AC26}" destId="{6655FE9D-CBDC-4B3F-9A47-5222AB75C136}" srcOrd="0" destOrd="0" presId="urn:microsoft.com/office/officeart/2005/8/layout/vList3"/>
    <dgm:cxn modelId="{41CCEF3B-97F3-4A2B-8EFC-B09B7FE1733E}" srcId="{5488500C-7C11-4CE8-A7E1-6EA8B7CAEE6E}" destId="{F9C73D6A-ACF8-4DF6-A188-A54A910DBA5F}" srcOrd="6" destOrd="0" parTransId="{A34AE038-B84F-4F67-93A4-484D5A0B00D0}" sibTransId="{56590104-9C0D-4D8A-A2DC-63BE4FDAFA94}"/>
    <dgm:cxn modelId="{B4873CC4-3FF9-43E1-AF0B-BAA81538B216}" srcId="{5488500C-7C11-4CE8-A7E1-6EA8B7CAEE6E}" destId="{A8F46F4D-4C44-4AE0-8F50-BDA12FD8C723}" srcOrd="3" destOrd="0" parTransId="{D58FC356-4E60-44CF-880C-252F90DD913B}" sibTransId="{E9AB4543-80EA-42C5-B122-1E28FAE1B59D}"/>
    <dgm:cxn modelId="{FEA69618-E9B5-4FDD-BFAE-0F21B7F8DEBF}" type="presOf" srcId="{5488500C-7C11-4CE8-A7E1-6EA8B7CAEE6E}" destId="{631EE1D2-2F16-4C66-8012-5E1927BE03B2}" srcOrd="0" destOrd="0" presId="urn:microsoft.com/office/officeart/2005/8/layout/vList3"/>
    <dgm:cxn modelId="{F814BFF8-F3B7-44A4-A288-E68DE4CD58AE}" type="presParOf" srcId="{631EE1D2-2F16-4C66-8012-5E1927BE03B2}" destId="{1FE67264-D532-4E75-B5C0-B1EC00CC41B0}" srcOrd="0" destOrd="0" presId="urn:microsoft.com/office/officeart/2005/8/layout/vList3"/>
    <dgm:cxn modelId="{C7D74AA7-DBD9-4D4E-BC5A-0BA2BDA152F8}" type="presParOf" srcId="{1FE67264-D532-4E75-B5C0-B1EC00CC41B0}" destId="{CAF6946B-81CB-4FB3-8F3E-77F7182FC041}" srcOrd="0" destOrd="0" presId="urn:microsoft.com/office/officeart/2005/8/layout/vList3"/>
    <dgm:cxn modelId="{4A3BE1E9-32CD-401B-B4A0-BFC5F89DD308}" type="presParOf" srcId="{1FE67264-D532-4E75-B5C0-B1EC00CC41B0}" destId="{ECE9C819-C76C-4BB4-8C64-98D5C802BAE5}" srcOrd="1" destOrd="0" presId="urn:microsoft.com/office/officeart/2005/8/layout/vList3"/>
    <dgm:cxn modelId="{E677676A-385A-48CF-979E-3AA9F9958317}" type="presParOf" srcId="{631EE1D2-2F16-4C66-8012-5E1927BE03B2}" destId="{B2FBB7BB-A12C-4D1E-975F-E82C9E22D44C}" srcOrd="1" destOrd="0" presId="urn:microsoft.com/office/officeart/2005/8/layout/vList3"/>
    <dgm:cxn modelId="{FA32A3C4-80EC-41DD-862A-67CCBB608B47}" type="presParOf" srcId="{631EE1D2-2F16-4C66-8012-5E1927BE03B2}" destId="{64AAB597-4867-48DC-80B7-10C2CDE817A9}" srcOrd="2" destOrd="0" presId="urn:microsoft.com/office/officeart/2005/8/layout/vList3"/>
    <dgm:cxn modelId="{7BB9190F-0B8C-41FB-A81E-10D7C94F1C27}" type="presParOf" srcId="{64AAB597-4867-48DC-80B7-10C2CDE817A9}" destId="{4584F75B-E160-454B-A723-B6388BBFCC21}" srcOrd="0" destOrd="0" presId="urn:microsoft.com/office/officeart/2005/8/layout/vList3"/>
    <dgm:cxn modelId="{263289BD-6056-41E7-AD33-F4895573D871}" type="presParOf" srcId="{64AAB597-4867-48DC-80B7-10C2CDE817A9}" destId="{4DE1DE3C-2F89-4190-B9E0-D05C468239D6}" srcOrd="1" destOrd="0" presId="urn:microsoft.com/office/officeart/2005/8/layout/vList3"/>
    <dgm:cxn modelId="{2D19809E-A21C-48E1-9B67-677D4BE5E0CF}" type="presParOf" srcId="{631EE1D2-2F16-4C66-8012-5E1927BE03B2}" destId="{FC5A8349-B126-49C8-9757-40ED94B6C7D2}" srcOrd="3" destOrd="0" presId="urn:microsoft.com/office/officeart/2005/8/layout/vList3"/>
    <dgm:cxn modelId="{9F58A168-E5F8-4FAB-98B5-0D3F25901747}" type="presParOf" srcId="{631EE1D2-2F16-4C66-8012-5E1927BE03B2}" destId="{667A251F-28D2-4E85-9250-43A7CB2C4545}" srcOrd="4" destOrd="0" presId="urn:microsoft.com/office/officeart/2005/8/layout/vList3"/>
    <dgm:cxn modelId="{3337775F-D8EE-4F24-AE71-1FEB9731E09C}" type="presParOf" srcId="{667A251F-28D2-4E85-9250-43A7CB2C4545}" destId="{3ED91373-B0E1-4B80-A460-265621B91B18}" srcOrd="0" destOrd="0" presId="urn:microsoft.com/office/officeart/2005/8/layout/vList3"/>
    <dgm:cxn modelId="{AAC963B9-51BF-41A3-9523-E9949C274DAA}" type="presParOf" srcId="{667A251F-28D2-4E85-9250-43A7CB2C4545}" destId="{947E9DAA-4ED8-4F79-81A1-87E1782962F6}" srcOrd="1" destOrd="0" presId="urn:microsoft.com/office/officeart/2005/8/layout/vList3"/>
    <dgm:cxn modelId="{B9B5CC7A-BCA9-442B-B03E-BE6272161AED}" type="presParOf" srcId="{631EE1D2-2F16-4C66-8012-5E1927BE03B2}" destId="{3D22E17F-4A88-4E8B-BAA4-484E93208DC9}" srcOrd="5" destOrd="0" presId="urn:microsoft.com/office/officeart/2005/8/layout/vList3"/>
    <dgm:cxn modelId="{D1FD80B6-E338-41ED-AB1F-A7AD22E1D4D1}" type="presParOf" srcId="{631EE1D2-2F16-4C66-8012-5E1927BE03B2}" destId="{42C94FCB-15EB-4528-A499-C917A4AC3937}" srcOrd="6" destOrd="0" presId="urn:microsoft.com/office/officeart/2005/8/layout/vList3"/>
    <dgm:cxn modelId="{CE555A96-7069-4650-BB80-473444E40364}" type="presParOf" srcId="{42C94FCB-15EB-4528-A499-C917A4AC3937}" destId="{15B274AF-9A53-43F3-8BAD-45ADA4144552}" srcOrd="0" destOrd="0" presId="urn:microsoft.com/office/officeart/2005/8/layout/vList3"/>
    <dgm:cxn modelId="{CB4FD24A-4640-4A33-A0A8-34B95614B091}" type="presParOf" srcId="{42C94FCB-15EB-4528-A499-C917A4AC3937}" destId="{02271F30-278F-476C-8B66-A4482C0EB2E6}" srcOrd="1" destOrd="0" presId="urn:microsoft.com/office/officeart/2005/8/layout/vList3"/>
    <dgm:cxn modelId="{E40CB1E7-641A-4AA8-A06A-A098900ADD52}" type="presParOf" srcId="{631EE1D2-2F16-4C66-8012-5E1927BE03B2}" destId="{9062E213-9A72-4081-8DB4-FB8B13AF76F1}" srcOrd="7" destOrd="0" presId="urn:microsoft.com/office/officeart/2005/8/layout/vList3"/>
    <dgm:cxn modelId="{BC2A186C-D28D-45E0-8C9B-C4154990DC85}" type="presParOf" srcId="{631EE1D2-2F16-4C66-8012-5E1927BE03B2}" destId="{20A98702-4820-418E-91AB-6D4D13A42C6B}" srcOrd="8" destOrd="0" presId="urn:microsoft.com/office/officeart/2005/8/layout/vList3"/>
    <dgm:cxn modelId="{509D4836-4FA2-4FBD-8CDA-91267D6C1A48}" type="presParOf" srcId="{20A98702-4820-418E-91AB-6D4D13A42C6B}" destId="{D5C2144A-39A4-4EE3-B3C9-C477CE5BE328}" srcOrd="0" destOrd="0" presId="urn:microsoft.com/office/officeart/2005/8/layout/vList3"/>
    <dgm:cxn modelId="{E634E645-8A96-47D0-9EFE-46E3360B8D23}" type="presParOf" srcId="{20A98702-4820-418E-91AB-6D4D13A42C6B}" destId="{6655FE9D-CBDC-4B3F-9A47-5222AB75C136}" srcOrd="1" destOrd="0" presId="urn:microsoft.com/office/officeart/2005/8/layout/vList3"/>
    <dgm:cxn modelId="{647946EE-1907-4D06-A0E6-8AD2B1AF1F33}" type="presParOf" srcId="{631EE1D2-2F16-4C66-8012-5E1927BE03B2}" destId="{335DD50D-6543-4DC1-9DF5-BD1F21F793DF}" srcOrd="9" destOrd="0" presId="urn:microsoft.com/office/officeart/2005/8/layout/vList3"/>
    <dgm:cxn modelId="{16068937-E1D6-48BD-ABB8-6D5E615CE6E7}" type="presParOf" srcId="{631EE1D2-2F16-4C66-8012-5E1927BE03B2}" destId="{7EC8617D-2300-4E63-A7A0-16BBA2A4A708}" srcOrd="10" destOrd="0" presId="urn:microsoft.com/office/officeart/2005/8/layout/vList3"/>
    <dgm:cxn modelId="{D2C53A75-17CA-42F7-BA15-8786314C3B38}" type="presParOf" srcId="{7EC8617D-2300-4E63-A7A0-16BBA2A4A708}" destId="{603E0256-CB22-4831-90E3-1B68D1123306}" srcOrd="0" destOrd="0" presId="urn:microsoft.com/office/officeart/2005/8/layout/vList3"/>
    <dgm:cxn modelId="{896ED9B5-A302-4114-A73D-7153DF9875ED}" type="presParOf" srcId="{7EC8617D-2300-4E63-A7A0-16BBA2A4A708}" destId="{1EB21EF0-9D22-48A0-A8EA-C17E76BD02EF}" srcOrd="1" destOrd="0" presId="urn:microsoft.com/office/officeart/2005/8/layout/vList3"/>
    <dgm:cxn modelId="{5D52AA9B-8EF9-4046-88C7-79C5A90136A2}" type="presParOf" srcId="{631EE1D2-2F16-4C66-8012-5E1927BE03B2}" destId="{A51C6C04-75A5-4041-91DA-6D685A85863C}" srcOrd="11" destOrd="0" presId="urn:microsoft.com/office/officeart/2005/8/layout/vList3"/>
    <dgm:cxn modelId="{2116D3C2-798F-4834-A5D4-0586D61AE650}" type="presParOf" srcId="{631EE1D2-2F16-4C66-8012-5E1927BE03B2}" destId="{63A853D1-A4A9-4430-8285-4E21DB385490}" srcOrd="12" destOrd="0" presId="urn:microsoft.com/office/officeart/2005/8/layout/vList3"/>
    <dgm:cxn modelId="{605EDC37-495A-4674-B157-0337B92E66A1}" type="presParOf" srcId="{63A853D1-A4A9-4430-8285-4E21DB385490}" destId="{53A36257-E98E-4579-AA36-EF4FC2063451}" srcOrd="0" destOrd="0" presId="urn:microsoft.com/office/officeart/2005/8/layout/vList3"/>
    <dgm:cxn modelId="{D204C867-C23C-44E9-8A84-C0779DBE2623}" type="presParOf" srcId="{63A853D1-A4A9-4430-8285-4E21DB385490}" destId="{AF3C9EA6-B429-4DC6-90BF-616485F5152C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E9C819-C76C-4BB4-8C64-98D5C802BAE5}">
      <dsp:nvSpPr>
        <dsp:cNvPr id="0" name=""/>
        <dsp:cNvSpPr/>
      </dsp:nvSpPr>
      <dsp:spPr>
        <a:xfrm rot="10800000">
          <a:off x="1444006" y="2443"/>
          <a:ext cx="5123729" cy="613773"/>
        </a:xfrm>
        <a:prstGeom prst="homePlat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0657" tIns="110490" rIns="206248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900" kern="1200" dirty="0" smtClean="0"/>
            <a:t>Business </a:t>
          </a:r>
          <a:r>
            <a:rPr lang="en-IN" sz="2900" kern="1200" dirty="0" smtClean="0"/>
            <a:t>understanding</a:t>
          </a:r>
          <a:endParaRPr lang="en-IN" sz="2900" kern="1200" dirty="0"/>
        </a:p>
      </dsp:txBody>
      <dsp:txXfrm rot="10800000">
        <a:off x="1597449" y="2443"/>
        <a:ext cx="4970286" cy="613773"/>
      </dsp:txXfrm>
    </dsp:sp>
    <dsp:sp modelId="{CAF6946B-81CB-4FB3-8F3E-77F7182FC041}">
      <dsp:nvSpPr>
        <dsp:cNvPr id="0" name=""/>
        <dsp:cNvSpPr/>
      </dsp:nvSpPr>
      <dsp:spPr>
        <a:xfrm>
          <a:off x="1137119" y="2443"/>
          <a:ext cx="613773" cy="613773"/>
        </a:xfrm>
        <a:prstGeom prst="ellipse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E1DE3C-2F89-4190-B9E0-D05C468239D6}">
      <dsp:nvSpPr>
        <dsp:cNvPr id="0" name=""/>
        <dsp:cNvSpPr/>
      </dsp:nvSpPr>
      <dsp:spPr>
        <a:xfrm rot="10800000">
          <a:off x="1444006" y="799433"/>
          <a:ext cx="5123729" cy="613773"/>
        </a:xfrm>
        <a:prstGeom prst="homePlat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0657" tIns="110490" rIns="206248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900" kern="1200" dirty="0" smtClean="0"/>
            <a:t>Data understanding</a:t>
          </a:r>
          <a:endParaRPr lang="en-IN" sz="2900" kern="1200" dirty="0"/>
        </a:p>
      </dsp:txBody>
      <dsp:txXfrm rot="10800000">
        <a:off x="1597449" y="799433"/>
        <a:ext cx="4970286" cy="613773"/>
      </dsp:txXfrm>
    </dsp:sp>
    <dsp:sp modelId="{4584F75B-E160-454B-A723-B6388BBFCC21}">
      <dsp:nvSpPr>
        <dsp:cNvPr id="0" name=""/>
        <dsp:cNvSpPr/>
      </dsp:nvSpPr>
      <dsp:spPr>
        <a:xfrm>
          <a:off x="1137119" y="799433"/>
          <a:ext cx="613773" cy="613773"/>
        </a:xfrm>
        <a:prstGeom prst="ellipse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7E9DAA-4ED8-4F79-81A1-87E1782962F6}">
      <dsp:nvSpPr>
        <dsp:cNvPr id="0" name=""/>
        <dsp:cNvSpPr/>
      </dsp:nvSpPr>
      <dsp:spPr>
        <a:xfrm rot="10800000">
          <a:off x="1444006" y="1596423"/>
          <a:ext cx="5123729" cy="613773"/>
        </a:xfrm>
        <a:prstGeom prst="homePlat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0657" tIns="110490" rIns="206248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900" kern="1200" dirty="0" smtClean="0"/>
            <a:t>Data preparation</a:t>
          </a:r>
          <a:endParaRPr lang="en-IN" sz="2900" kern="1200" dirty="0"/>
        </a:p>
      </dsp:txBody>
      <dsp:txXfrm rot="10800000">
        <a:off x="1597449" y="1596423"/>
        <a:ext cx="4970286" cy="613773"/>
      </dsp:txXfrm>
    </dsp:sp>
    <dsp:sp modelId="{3ED91373-B0E1-4B80-A460-265621B91B18}">
      <dsp:nvSpPr>
        <dsp:cNvPr id="0" name=""/>
        <dsp:cNvSpPr/>
      </dsp:nvSpPr>
      <dsp:spPr>
        <a:xfrm>
          <a:off x="1137119" y="1596423"/>
          <a:ext cx="613773" cy="613773"/>
        </a:xfrm>
        <a:prstGeom prst="ellipse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271F30-278F-476C-8B66-A4482C0EB2E6}">
      <dsp:nvSpPr>
        <dsp:cNvPr id="0" name=""/>
        <dsp:cNvSpPr/>
      </dsp:nvSpPr>
      <dsp:spPr>
        <a:xfrm rot="10800000">
          <a:off x="1444006" y="2393413"/>
          <a:ext cx="5123729" cy="613773"/>
        </a:xfrm>
        <a:prstGeom prst="homePlat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0657" tIns="110490" rIns="206248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900" kern="1200" dirty="0" smtClean="0"/>
            <a:t>Data transformation</a:t>
          </a:r>
          <a:endParaRPr lang="en-IN" sz="2900" kern="1200" dirty="0"/>
        </a:p>
      </dsp:txBody>
      <dsp:txXfrm rot="10800000">
        <a:off x="1597449" y="2393413"/>
        <a:ext cx="4970286" cy="613773"/>
      </dsp:txXfrm>
    </dsp:sp>
    <dsp:sp modelId="{15B274AF-9A53-43F3-8BAD-45ADA4144552}">
      <dsp:nvSpPr>
        <dsp:cNvPr id="0" name=""/>
        <dsp:cNvSpPr/>
      </dsp:nvSpPr>
      <dsp:spPr>
        <a:xfrm>
          <a:off x="1137119" y="2393413"/>
          <a:ext cx="613773" cy="613773"/>
        </a:xfrm>
        <a:prstGeom prst="ellipse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55FE9D-CBDC-4B3F-9A47-5222AB75C136}">
      <dsp:nvSpPr>
        <dsp:cNvPr id="0" name=""/>
        <dsp:cNvSpPr/>
      </dsp:nvSpPr>
      <dsp:spPr>
        <a:xfrm rot="10800000">
          <a:off x="1444006" y="3190402"/>
          <a:ext cx="5123729" cy="613773"/>
        </a:xfrm>
        <a:prstGeom prst="homePlat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0657" tIns="110490" rIns="206248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900" kern="1200" dirty="0" smtClean="0"/>
            <a:t>Modelling</a:t>
          </a:r>
          <a:endParaRPr lang="en-IN" sz="2900" kern="1200" dirty="0"/>
        </a:p>
      </dsp:txBody>
      <dsp:txXfrm rot="10800000">
        <a:off x="1597449" y="3190402"/>
        <a:ext cx="4970286" cy="613773"/>
      </dsp:txXfrm>
    </dsp:sp>
    <dsp:sp modelId="{D5C2144A-39A4-4EE3-B3C9-C477CE5BE328}">
      <dsp:nvSpPr>
        <dsp:cNvPr id="0" name=""/>
        <dsp:cNvSpPr/>
      </dsp:nvSpPr>
      <dsp:spPr>
        <a:xfrm>
          <a:off x="1137119" y="3190402"/>
          <a:ext cx="613773" cy="613773"/>
        </a:xfrm>
        <a:prstGeom prst="ellipse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B21EF0-9D22-48A0-A8EA-C17E76BD02EF}">
      <dsp:nvSpPr>
        <dsp:cNvPr id="0" name=""/>
        <dsp:cNvSpPr/>
      </dsp:nvSpPr>
      <dsp:spPr>
        <a:xfrm rot="10800000">
          <a:off x="1444006" y="3987392"/>
          <a:ext cx="5123729" cy="613773"/>
        </a:xfrm>
        <a:prstGeom prst="homePlat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0657" tIns="110490" rIns="206248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900" kern="1200" dirty="0" smtClean="0"/>
            <a:t>Evaluation</a:t>
          </a:r>
          <a:endParaRPr lang="en-IN" sz="2900" kern="1200" dirty="0"/>
        </a:p>
      </dsp:txBody>
      <dsp:txXfrm rot="10800000">
        <a:off x="1597449" y="3987392"/>
        <a:ext cx="4970286" cy="613773"/>
      </dsp:txXfrm>
    </dsp:sp>
    <dsp:sp modelId="{603E0256-CB22-4831-90E3-1B68D1123306}">
      <dsp:nvSpPr>
        <dsp:cNvPr id="0" name=""/>
        <dsp:cNvSpPr/>
      </dsp:nvSpPr>
      <dsp:spPr>
        <a:xfrm>
          <a:off x="1137119" y="3987392"/>
          <a:ext cx="613773" cy="613773"/>
        </a:xfrm>
        <a:prstGeom prst="ellipse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3C9EA6-B429-4DC6-90BF-616485F5152C}">
      <dsp:nvSpPr>
        <dsp:cNvPr id="0" name=""/>
        <dsp:cNvSpPr/>
      </dsp:nvSpPr>
      <dsp:spPr>
        <a:xfrm rot="10800000">
          <a:off x="1444006" y="4784382"/>
          <a:ext cx="5123729" cy="613773"/>
        </a:xfrm>
        <a:prstGeom prst="homePlat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0657" tIns="110490" rIns="206248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900" kern="1200" dirty="0" smtClean="0"/>
            <a:t>Deployment</a:t>
          </a:r>
          <a:endParaRPr lang="en-IN" sz="2900" kern="1200" dirty="0"/>
        </a:p>
      </dsp:txBody>
      <dsp:txXfrm rot="10800000">
        <a:off x="1597449" y="4784382"/>
        <a:ext cx="4970286" cy="613773"/>
      </dsp:txXfrm>
    </dsp:sp>
    <dsp:sp modelId="{53A36257-E98E-4579-AA36-EF4FC2063451}">
      <dsp:nvSpPr>
        <dsp:cNvPr id="0" name=""/>
        <dsp:cNvSpPr/>
      </dsp:nvSpPr>
      <dsp:spPr>
        <a:xfrm>
          <a:off x="1137119" y="4784382"/>
          <a:ext cx="613773" cy="613773"/>
        </a:xfrm>
        <a:prstGeom prst="ellipse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82CFF6-3319-45A3-850F-84C994FFBB98}" type="datetimeFigureOut">
              <a:rPr lang="en-IN" smtClean="0"/>
              <a:t>27-02-2019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59BA21-0FEC-4C2D-937C-7467FDE20C1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88992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729327-F9A1-4DF7-8962-07119AF7AFA6}" type="slidenum">
              <a:rPr lang="en-US" smtClean="0">
                <a:latin typeface="Arial" pitchFamily="34" charset="0"/>
                <a:ea typeface="ＭＳ Ｐゴシック"/>
                <a:cs typeface="ＭＳ Ｐゴシック"/>
              </a:rPr>
              <a:pPr/>
              <a:t>1</a:t>
            </a:fld>
            <a:endParaRPr lang="en-US" dirty="0" smtClean="0"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722197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ED230-6869-4F05-AEFC-CE7735CDDBD1}" type="datetimeFigureOut">
              <a:rPr lang="en-IN" smtClean="0"/>
              <a:t>27-02-2019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E1792-A4A2-481E-8477-1AFB0242CF7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78956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ED230-6869-4F05-AEFC-CE7735CDDBD1}" type="datetimeFigureOut">
              <a:rPr lang="en-IN" smtClean="0"/>
              <a:t>27-02-2019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E1792-A4A2-481E-8477-1AFB0242CF7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39792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ED230-6869-4F05-AEFC-CE7735CDDBD1}" type="datetimeFigureOut">
              <a:rPr lang="en-IN" smtClean="0"/>
              <a:t>27-02-2019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E1792-A4A2-481E-8477-1AFB0242CF7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310222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B809A8-90F6-4A00-B102-A6272AB07476}" type="slidenum">
              <a:rPr lang="en-I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IN" dirty="0">
              <a:solidFill>
                <a:srgbClr val="000000"/>
              </a:solidFill>
            </a:endParaRPr>
          </a:p>
        </p:txBody>
      </p:sp>
      <p:sp>
        <p:nvSpPr>
          <p:cNvPr id="5" name="Rectangle 4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8B24D6-D82C-4A72-9269-9946DF8EF40E}" type="datetime3">
              <a:rPr lang="en-US" smtClean="0">
                <a:solidFill>
                  <a:srgbClr val="000000"/>
                </a:solidFill>
              </a:rPr>
              <a:pPr>
                <a:defRPr/>
              </a:pPr>
              <a:t>27 February 2019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226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E62250-885E-47D7-BDE1-BFC182012B60}" type="slidenum">
              <a:rPr lang="en-I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IN" dirty="0">
              <a:solidFill>
                <a:srgbClr val="000000"/>
              </a:solidFill>
            </a:endParaRPr>
          </a:p>
        </p:txBody>
      </p:sp>
      <p:sp>
        <p:nvSpPr>
          <p:cNvPr id="5" name="Rectangle 4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81774B-A9A0-4C26-AC9E-9CCCD8BAA693}" type="datetime3">
              <a:rPr lang="en-US" smtClean="0">
                <a:solidFill>
                  <a:srgbClr val="000000"/>
                </a:solidFill>
              </a:rPr>
              <a:pPr>
                <a:defRPr/>
              </a:pPr>
              <a:t>27 February 2019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6300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0CADA7-196A-4D06-9EBC-45BD2C39E49B}" type="slidenum">
              <a:rPr lang="en-I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IN" dirty="0">
              <a:solidFill>
                <a:srgbClr val="000000"/>
              </a:solidFill>
            </a:endParaRPr>
          </a:p>
        </p:txBody>
      </p:sp>
      <p:sp>
        <p:nvSpPr>
          <p:cNvPr id="5" name="Rectangle 4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17D0AD-FA7F-40C6-A7D0-6FB79A2FC56C}" type="datetime3">
              <a:rPr lang="en-US" smtClean="0">
                <a:solidFill>
                  <a:srgbClr val="000000"/>
                </a:solidFill>
              </a:rPr>
              <a:pPr>
                <a:defRPr/>
              </a:pPr>
              <a:t>27 February 2019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1229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91BC70-4723-418A-BC0E-89B3096D983D}" type="slidenum">
              <a:rPr lang="en-I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IN" dirty="0">
              <a:solidFill>
                <a:srgbClr val="000000"/>
              </a:solidFill>
            </a:endParaRPr>
          </a:p>
        </p:txBody>
      </p:sp>
      <p:sp>
        <p:nvSpPr>
          <p:cNvPr id="6" name="Rectangle 4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5800C-E3D9-46D0-961E-41A9701DC8AF}" type="datetime3">
              <a:rPr lang="en-US" smtClean="0">
                <a:solidFill>
                  <a:srgbClr val="000000"/>
                </a:solidFill>
              </a:rPr>
              <a:pPr>
                <a:defRPr/>
              </a:pPr>
              <a:t>27 February 2019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5472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12D7D6-29A4-4CEC-B6DE-B21024E2479C}" type="slidenum">
              <a:rPr lang="en-I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IN" dirty="0">
              <a:solidFill>
                <a:srgbClr val="000000"/>
              </a:solidFill>
            </a:endParaRPr>
          </a:p>
        </p:txBody>
      </p:sp>
      <p:sp>
        <p:nvSpPr>
          <p:cNvPr id="8" name="Rectangle 4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73E804-D17C-48A9-BCF5-41C5C40A8496}" type="datetime3">
              <a:rPr lang="en-US" smtClean="0">
                <a:solidFill>
                  <a:srgbClr val="000000"/>
                </a:solidFill>
              </a:rPr>
              <a:pPr>
                <a:defRPr/>
              </a:pPr>
              <a:t>27 February 2019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0334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AA8BC-DEDE-4DCD-8E99-91329326325F}" type="slidenum">
              <a:rPr lang="en-I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IN" dirty="0">
              <a:solidFill>
                <a:srgbClr val="000000"/>
              </a:solidFill>
            </a:endParaRPr>
          </a:p>
        </p:txBody>
      </p:sp>
      <p:sp>
        <p:nvSpPr>
          <p:cNvPr id="4" name="Rectangle 4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4904B6-9065-4AC9-83BB-0FD61368870C}" type="datetime3">
              <a:rPr lang="en-US" smtClean="0">
                <a:solidFill>
                  <a:srgbClr val="000000"/>
                </a:solidFill>
              </a:rPr>
              <a:pPr>
                <a:defRPr/>
              </a:pPr>
              <a:t>27 February 2019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70161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" descr="PPT inside"/>
          <p:cNvPicPr>
            <a:picLocks noChangeAspect="1" noChangeArrowheads="1"/>
          </p:cNvPicPr>
          <p:nvPr userDrawn="1"/>
        </p:nvPicPr>
        <p:blipFill>
          <a:blip r:embed="rId2"/>
          <a:srcRect t="19157" b="25415"/>
          <a:stretch>
            <a:fillRect/>
          </a:stretch>
        </p:blipFill>
        <p:spPr bwMode="auto">
          <a:xfrm>
            <a:off x="0" y="-79375"/>
            <a:ext cx="9145588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16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435850" y="-39688"/>
            <a:ext cx="165417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47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121F8-051F-49E9-8431-D2F4E3981932}" type="slidenum">
              <a:rPr lang="en-I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IN" dirty="0">
              <a:solidFill>
                <a:srgbClr val="000000"/>
              </a:solidFill>
            </a:endParaRPr>
          </a:p>
        </p:txBody>
      </p:sp>
      <p:sp>
        <p:nvSpPr>
          <p:cNvPr id="5" name="Rectangle 4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4A27DD-8D9A-466C-ACB6-7F245C262B97}" type="datetime3">
              <a:rPr lang="en-US" smtClean="0">
                <a:solidFill>
                  <a:srgbClr val="000000"/>
                </a:solidFill>
              </a:rPr>
              <a:pPr>
                <a:defRPr/>
              </a:pPr>
              <a:t>27 February 2019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6286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EC9F92-0EE9-4C86-9285-A00C2D5C52A5}" type="slidenum">
              <a:rPr lang="en-I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IN" dirty="0">
              <a:solidFill>
                <a:srgbClr val="000000"/>
              </a:solidFill>
            </a:endParaRPr>
          </a:p>
        </p:txBody>
      </p:sp>
      <p:sp>
        <p:nvSpPr>
          <p:cNvPr id="6" name="Rectangle 4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2CB351-66DB-4BE2-86AC-050202ADBA12}" type="datetime3">
              <a:rPr lang="en-US" smtClean="0">
                <a:solidFill>
                  <a:srgbClr val="000000"/>
                </a:solidFill>
              </a:rPr>
              <a:pPr>
                <a:defRPr/>
              </a:pPr>
              <a:t>27 February 2019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8029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ED230-6869-4F05-AEFC-CE7735CDDBD1}" type="datetimeFigureOut">
              <a:rPr lang="en-IN" smtClean="0"/>
              <a:t>27-02-2019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E1792-A4A2-481E-8477-1AFB0242CF7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054967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9DE776-D895-46E1-AD99-0E788E94C719}" type="slidenum">
              <a:rPr lang="en-I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IN" dirty="0">
              <a:solidFill>
                <a:srgbClr val="000000"/>
              </a:solidFill>
            </a:endParaRPr>
          </a:p>
        </p:txBody>
      </p:sp>
      <p:sp>
        <p:nvSpPr>
          <p:cNvPr id="6" name="Rectangle 4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0B370A-2039-4CCE-8B01-C5304EC733DD}" type="datetime3">
              <a:rPr lang="en-US" smtClean="0">
                <a:solidFill>
                  <a:srgbClr val="000000"/>
                </a:solidFill>
              </a:rPr>
              <a:pPr>
                <a:defRPr/>
              </a:pPr>
              <a:t>27 February 2019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6691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30118-21EB-4049-97EC-A6775C0A2A95}" type="slidenum">
              <a:rPr lang="en-I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IN" dirty="0">
              <a:solidFill>
                <a:srgbClr val="000000"/>
              </a:solidFill>
            </a:endParaRPr>
          </a:p>
        </p:txBody>
      </p:sp>
      <p:sp>
        <p:nvSpPr>
          <p:cNvPr id="5" name="Rectangle 4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3FE1D3-60BA-4A0D-A081-D10F2C1EA6B2}" type="datetime3">
              <a:rPr lang="en-US" smtClean="0">
                <a:solidFill>
                  <a:srgbClr val="000000"/>
                </a:solidFill>
              </a:rPr>
              <a:pPr>
                <a:defRPr/>
              </a:pPr>
              <a:t>27 February 2019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6619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75605-5FEE-4F88-B31E-6021AA46BD1A}" type="slidenum">
              <a:rPr lang="en-I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IN" dirty="0">
              <a:solidFill>
                <a:srgbClr val="000000"/>
              </a:solidFill>
            </a:endParaRPr>
          </a:p>
        </p:txBody>
      </p:sp>
      <p:sp>
        <p:nvSpPr>
          <p:cNvPr id="5" name="Rectangle 4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F5F7D8-4EA0-4CED-9C2C-39CB3D38A593}" type="datetime3">
              <a:rPr lang="en-US" smtClean="0">
                <a:solidFill>
                  <a:srgbClr val="000000"/>
                </a:solidFill>
              </a:rPr>
              <a:pPr>
                <a:defRPr/>
              </a:pPr>
              <a:t>27 February 2019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08023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7FC62F-B848-47C0-8F0A-76E3798DB784}" type="slidenum">
              <a:rPr lang="en-I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IN" dirty="0">
              <a:solidFill>
                <a:srgbClr val="000000"/>
              </a:solidFill>
            </a:endParaRPr>
          </a:p>
        </p:txBody>
      </p:sp>
      <p:sp>
        <p:nvSpPr>
          <p:cNvPr id="5" name="Rectangle 4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E7EEA6-32CE-47D6-9A45-1DBDECDECBFE}" type="datetime3">
              <a:rPr lang="en-US" smtClean="0">
                <a:solidFill>
                  <a:srgbClr val="000000"/>
                </a:solidFill>
              </a:rPr>
              <a:pPr>
                <a:defRPr/>
              </a:pPr>
              <a:t>27 February 2019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872048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B6CFAF-3DFB-49F7-9747-D9859B2554EC}" type="slidenum">
              <a:rPr lang="en-I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IN" dirty="0">
              <a:solidFill>
                <a:srgbClr val="000000"/>
              </a:solidFill>
            </a:endParaRPr>
          </a:p>
        </p:txBody>
      </p:sp>
      <p:sp>
        <p:nvSpPr>
          <p:cNvPr id="4" name="Rectangle 4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7D17A1-AFC3-4474-92E1-832F991E1706}" type="datetime3">
              <a:rPr lang="en-US" smtClean="0">
                <a:solidFill>
                  <a:srgbClr val="000000"/>
                </a:solidFill>
              </a:rPr>
              <a:pPr>
                <a:defRPr/>
              </a:pPr>
              <a:t>27 February 2019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627818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1B560F-0552-4E4A-A479-A0B5CEF568FA}" type="slidenum">
              <a:rPr lang="en-I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IN" dirty="0">
              <a:solidFill>
                <a:srgbClr val="000000"/>
              </a:solidFill>
            </a:endParaRPr>
          </a:p>
        </p:txBody>
      </p:sp>
      <p:sp>
        <p:nvSpPr>
          <p:cNvPr id="7" name="Rectangle 4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CAAE00-B25C-4919-8B41-C9E26B3E6804}" type="datetime3">
              <a:rPr lang="en-US" smtClean="0">
                <a:solidFill>
                  <a:srgbClr val="000000"/>
                </a:solidFill>
              </a:rPr>
              <a:pPr>
                <a:defRPr/>
              </a:pPr>
              <a:t>27 February 2019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518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ED230-6869-4F05-AEFC-CE7735CDDBD1}" type="datetimeFigureOut">
              <a:rPr lang="en-IN" smtClean="0"/>
              <a:t>27-02-2019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E1792-A4A2-481E-8477-1AFB0242CF7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30569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ED230-6869-4F05-AEFC-CE7735CDDBD1}" type="datetimeFigureOut">
              <a:rPr lang="en-IN" smtClean="0"/>
              <a:t>27-02-2019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E1792-A4A2-481E-8477-1AFB0242CF7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76206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ED230-6869-4F05-AEFC-CE7735CDDBD1}" type="datetimeFigureOut">
              <a:rPr lang="en-IN" smtClean="0"/>
              <a:t>27-02-2019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E1792-A4A2-481E-8477-1AFB0242CF7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24639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ED230-6869-4F05-AEFC-CE7735CDDBD1}" type="datetimeFigureOut">
              <a:rPr lang="en-IN" smtClean="0"/>
              <a:t>27-02-2019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E1792-A4A2-481E-8477-1AFB0242CF7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57014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ED230-6869-4F05-AEFC-CE7735CDDBD1}" type="datetimeFigureOut">
              <a:rPr lang="en-IN" smtClean="0"/>
              <a:t>27-02-2019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E1792-A4A2-481E-8477-1AFB0242CF7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6333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ED230-6869-4F05-AEFC-CE7735CDDBD1}" type="datetimeFigureOut">
              <a:rPr lang="en-IN" smtClean="0"/>
              <a:t>27-02-2019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E1792-A4A2-481E-8477-1AFB0242CF7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0748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ED230-6869-4F05-AEFC-CE7735CDDBD1}" type="datetimeFigureOut">
              <a:rPr lang="en-IN" smtClean="0"/>
              <a:t>27-02-2019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E1792-A4A2-481E-8477-1AFB0242CF7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28052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4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ED230-6869-4F05-AEFC-CE7735CDDBD1}" type="datetimeFigureOut">
              <a:rPr lang="en-IN" smtClean="0"/>
              <a:t>27-02-2019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E1792-A4A2-481E-8477-1AFB0242CF7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53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ChangeArrowheads="1"/>
          </p:cNvSpPr>
          <p:nvPr userDrawn="1"/>
        </p:nvSpPr>
        <p:spPr bwMode="auto">
          <a:xfrm>
            <a:off x="0" y="652463"/>
            <a:ext cx="457200" cy="5795962"/>
          </a:xfrm>
          <a:prstGeom prst="rect">
            <a:avLst/>
          </a:prstGeom>
          <a:solidFill>
            <a:srgbClr val="FF660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 dirty="0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198659" name="Line 3"/>
          <p:cNvSpPr>
            <a:spLocks noChangeShapeType="1"/>
          </p:cNvSpPr>
          <p:nvPr userDrawn="1"/>
        </p:nvSpPr>
        <p:spPr bwMode="auto">
          <a:xfrm>
            <a:off x="0" y="6457950"/>
            <a:ext cx="9144000" cy="0"/>
          </a:xfrm>
          <a:prstGeom prst="line">
            <a:avLst/>
          </a:prstGeom>
          <a:noFill/>
          <a:ln w="25400">
            <a:solidFill>
              <a:srgbClr val="B2B2B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 dirty="0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198660" name="Rectangle 4"/>
          <p:cNvSpPr>
            <a:spLocks noChangeArrowheads="1"/>
          </p:cNvSpPr>
          <p:nvPr userDrawn="1"/>
        </p:nvSpPr>
        <p:spPr bwMode="auto">
          <a:xfrm>
            <a:off x="0" y="609600"/>
            <a:ext cx="9144000" cy="46038"/>
          </a:xfrm>
          <a:prstGeom prst="rect">
            <a:avLst/>
          </a:prstGeom>
          <a:gradFill rotWithShape="1">
            <a:gsLst>
              <a:gs pos="0">
                <a:srgbClr val="E42314"/>
              </a:gs>
              <a:gs pos="50000">
                <a:srgbClr val="F08C12"/>
              </a:gs>
              <a:gs pos="100000">
                <a:srgbClr val="E42314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 dirty="0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198661" name="Text Box 5"/>
          <p:cNvSpPr txBox="1">
            <a:spLocks noChangeArrowheads="1"/>
          </p:cNvSpPr>
          <p:nvPr userDrawn="1"/>
        </p:nvSpPr>
        <p:spPr bwMode="auto">
          <a:xfrm rot="-5400000">
            <a:off x="-2667000" y="3505200"/>
            <a:ext cx="57912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srgbClr val="FFFFFF"/>
                </a:solidFill>
                <a:latin typeface="Times New Roman" pitchFamily="18" charset="0"/>
              </a:rPr>
              <a:t>Department of Mechanical Engineering</a:t>
            </a:r>
          </a:p>
        </p:txBody>
      </p:sp>
      <p:sp>
        <p:nvSpPr>
          <p:cNvPr id="198662" name="Rectangle 6"/>
          <p:cNvSpPr>
            <a:spLocks noChangeArrowheads="1"/>
          </p:cNvSpPr>
          <p:nvPr userDrawn="1"/>
        </p:nvSpPr>
        <p:spPr bwMode="auto">
          <a:xfrm>
            <a:off x="0" y="652463"/>
            <a:ext cx="457200" cy="5795962"/>
          </a:xfrm>
          <a:prstGeom prst="rect">
            <a:avLst/>
          </a:prstGeom>
          <a:solidFill>
            <a:srgbClr val="0000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 dirty="0">
              <a:solidFill>
                <a:srgbClr val="000066"/>
              </a:solidFill>
              <a:latin typeface="Times New Roman" pitchFamily="18" charset="0"/>
            </a:endParaRPr>
          </a:p>
        </p:txBody>
      </p:sp>
      <p:pic>
        <p:nvPicPr>
          <p:cNvPr id="2055" name="Picture 7" descr="GMR Logo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8153400" y="152400"/>
            <a:ext cx="762000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8664" name="Text Box 8"/>
          <p:cNvSpPr txBox="1">
            <a:spLocks noChangeArrowheads="1"/>
          </p:cNvSpPr>
          <p:nvPr userDrawn="1"/>
        </p:nvSpPr>
        <p:spPr bwMode="auto">
          <a:xfrm>
            <a:off x="2133600" y="152400"/>
            <a:ext cx="12192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400" i="1" dirty="0">
                <a:solidFill>
                  <a:srgbClr val="4D4D4D"/>
                </a:solidFill>
              </a:rPr>
              <a:t>Humility</a:t>
            </a:r>
          </a:p>
        </p:txBody>
      </p:sp>
      <p:sp>
        <p:nvSpPr>
          <p:cNvPr id="198665" name="Text Box 9"/>
          <p:cNvSpPr txBox="1">
            <a:spLocks noChangeArrowheads="1"/>
          </p:cNvSpPr>
          <p:nvPr userDrawn="1"/>
        </p:nvSpPr>
        <p:spPr bwMode="auto">
          <a:xfrm>
            <a:off x="3657600" y="152400"/>
            <a:ext cx="19812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400" i="1" dirty="0">
                <a:solidFill>
                  <a:srgbClr val="4D4D4D"/>
                </a:solidFill>
              </a:rPr>
              <a:t>Entrepreneurship</a:t>
            </a:r>
          </a:p>
        </p:txBody>
      </p:sp>
      <p:sp>
        <p:nvSpPr>
          <p:cNvPr id="198666" name="Text Box 10"/>
          <p:cNvSpPr txBox="1">
            <a:spLocks noChangeArrowheads="1"/>
          </p:cNvSpPr>
          <p:nvPr userDrawn="1"/>
        </p:nvSpPr>
        <p:spPr bwMode="auto">
          <a:xfrm>
            <a:off x="5791200" y="152400"/>
            <a:ext cx="19812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400" i="1" dirty="0">
                <a:solidFill>
                  <a:srgbClr val="4D4D4D"/>
                </a:solidFill>
              </a:rPr>
              <a:t>Teamwork</a:t>
            </a:r>
          </a:p>
        </p:txBody>
      </p:sp>
      <p:sp>
        <p:nvSpPr>
          <p:cNvPr id="198667" name="Text Box 11"/>
          <p:cNvSpPr txBox="1">
            <a:spLocks noChangeArrowheads="1"/>
          </p:cNvSpPr>
          <p:nvPr userDrawn="1"/>
        </p:nvSpPr>
        <p:spPr bwMode="auto">
          <a:xfrm>
            <a:off x="2362200" y="6519863"/>
            <a:ext cx="12192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400" i="1" dirty="0">
                <a:solidFill>
                  <a:srgbClr val="4D4D4D"/>
                </a:solidFill>
              </a:rPr>
              <a:t>Learning</a:t>
            </a:r>
          </a:p>
        </p:txBody>
      </p:sp>
      <p:sp>
        <p:nvSpPr>
          <p:cNvPr id="198668" name="Text Box 12"/>
          <p:cNvSpPr txBox="1">
            <a:spLocks noChangeArrowheads="1"/>
          </p:cNvSpPr>
          <p:nvPr userDrawn="1"/>
        </p:nvSpPr>
        <p:spPr bwMode="auto">
          <a:xfrm>
            <a:off x="4343400" y="6519863"/>
            <a:ext cx="19812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400" i="1" dirty="0">
                <a:solidFill>
                  <a:srgbClr val="4D4D4D"/>
                </a:solidFill>
              </a:rPr>
              <a:t>Social Responsibility</a:t>
            </a:r>
          </a:p>
        </p:txBody>
      </p:sp>
      <p:sp>
        <p:nvSpPr>
          <p:cNvPr id="198669" name="Text Box 13"/>
          <p:cNvSpPr txBox="1">
            <a:spLocks noChangeArrowheads="1"/>
          </p:cNvSpPr>
          <p:nvPr userDrawn="1"/>
        </p:nvSpPr>
        <p:spPr bwMode="auto">
          <a:xfrm>
            <a:off x="7162800" y="6519863"/>
            <a:ext cx="19812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400" i="1" dirty="0">
                <a:solidFill>
                  <a:srgbClr val="4D4D4D"/>
                </a:solidFill>
              </a:rPr>
              <a:t>Respect for Individual</a:t>
            </a:r>
          </a:p>
        </p:txBody>
      </p:sp>
      <p:sp>
        <p:nvSpPr>
          <p:cNvPr id="198670" name="Text Box 14"/>
          <p:cNvSpPr txBox="1">
            <a:spLocks noChangeArrowheads="1"/>
          </p:cNvSpPr>
          <p:nvPr userDrawn="1"/>
        </p:nvSpPr>
        <p:spPr bwMode="auto">
          <a:xfrm>
            <a:off x="0" y="6515100"/>
            <a:ext cx="18288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400" i="1" dirty="0">
                <a:solidFill>
                  <a:srgbClr val="4D4D4D"/>
                </a:solidFill>
              </a:rPr>
              <a:t>Deliver The Promise</a:t>
            </a:r>
          </a:p>
        </p:txBody>
      </p:sp>
      <p:sp>
        <p:nvSpPr>
          <p:cNvPr id="198671" name="Text Box 15"/>
          <p:cNvSpPr txBox="1">
            <a:spLocks noChangeArrowheads="1"/>
          </p:cNvSpPr>
          <p:nvPr userDrawn="1"/>
        </p:nvSpPr>
        <p:spPr bwMode="auto">
          <a:xfrm rot="-5400000">
            <a:off x="-2682875" y="3413125"/>
            <a:ext cx="579120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600" b="1" dirty="0">
                <a:solidFill>
                  <a:srgbClr val="FFFFFF"/>
                </a:solidFill>
                <a:latin typeface="Verdana" pitchFamily="34" charset="0"/>
              </a:rPr>
              <a:t>GMR Institute of Technology, Rajam</a:t>
            </a:r>
          </a:p>
        </p:txBody>
      </p:sp>
      <p:pic>
        <p:nvPicPr>
          <p:cNvPr id="2064" name="Picture 16"/>
          <p:cNvPicPr>
            <a:picLocks noChangeAspect="1" noChangeArrowheads="1"/>
          </p:cNvPicPr>
          <p:nvPr userDrawn="1"/>
        </p:nvPicPr>
        <p:blipFill>
          <a:blip r:embed="rId17"/>
          <a:srcRect/>
          <a:stretch>
            <a:fillRect/>
          </a:stretch>
        </p:blipFill>
        <p:spPr bwMode="auto">
          <a:xfrm>
            <a:off x="28575" y="85725"/>
            <a:ext cx="1311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0863" name="Rectangle 4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1722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1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42CD988-B923-48E2-AAAF-FCF859499EEE}" type="slidenum">
              <a:rPr lang="en-IN">
                <a:solidFill>
                  <a:srgbClr val="000000"/>
                </a:solidFill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IN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90865" name="Rectangle 4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1722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i="1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FA133B-EC68-4313-B949-3EDBF6FFEA60}" type="datetime3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 February 2019</a:t>
            </a:fld>
            <a:endParaRPr lang="en-US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2067" name="Picture 11" descr="PPT inside"/>
          <p:cNvPicPr>
            <a:picLocks noChangeAspect="1" noChangeArrowheads="1"/>
          </p:cNvPicPr>
          <p:nvPr userDrawn="1"/>
        </p:nvPicPr>
        <p:blipFill>
          <a:blip r:embed="rId18"/>
          <a:srcRect t="19157" b="25415"/>
          <a:stretch>
            <a:fillRect/>
          </a:stretch>
        </p:blipFill>
        <p:spPr bwMode="auto">
          <a:xfrm>
            <a:off x="0" y="-79375"/>
            <a:ext cx="9145588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8" name="Picture 16"/>
          <p:cNvPicPr>
            <a:picLocks noChangeAspect="1" noChangeArrowheads="1"/>
          </p:cNvPicPr>
          <p:nvPr userDrawn="1"/>
        </p:nvPicPr>
        <p:blipFill>
          <a:blip r:embed="rId19"/>
          <a:srcRect/>
          <a:stretch>
            <a:fillRect/>
          </a:stretch>
        </p:blipFill>
        <p:spPr bwMode="auto">
          <a:xfrm>
            <a:off x="7435850" y="-39688"/>
            <a:ext cx="165417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8417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1" descr="PPTmainpag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56196" y="-11430"/>
            <a:ext cx="9200195" cy="693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1828801" y="2228850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E62250-885E-47D7-BDE1-BFC182012B60}" type="slidenum">
              <a:rPr lang="en-IN" smtClean="0"/>
              <a:pPr>
                <a:defRPr/>
              </a:pPr>
              <a:t>1</a:t>
            </a:fld>
            <a:endParaRPr lang="en-IN" dirty="0"/>
          </a:p>
        </p:txBody>
      </p:sp>
      <p:pic>
        <p:nvPicPr>
          <p:cNvPr id="11" name="Picture 1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6096000"/>
            <a:ext cx="165417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-79169" y="352961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/>
              </a:rPr>
              <a:t>Data Mining Process, Techniques, Tools </a:t>
            </a:r>
            <a:endParaRPr lang="en-IN" sz="4000" b="1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Times New Roman"/>
            </a:endParaRPr>
          </a:p>
          <a:p>
            <a:pPr algn="ctr"/>
            <a:r>
              <a:rPr lang="en-IN" sz="4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/>
              </a:rPr>
              <a:t>&amp;</a:t>
            </a:r>
            <a:endParaRPr lang="en-IN" sz="40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Times New Roman"/>
            </a:endParaRPr>
          </a:p>
          <a:p>
            <a:pPr algn="ctr"/>
            <a:r>
              <a:rPr lang="en-IN" sz="4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/>
              </a:rPr>
              <a:t>Examples</a:t>
            </a:r>
            <a:endParaRPr lang="en-US" sz="4400" b="1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119729" y="3783811"/>
            <a:ext cx="5716967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Dr. B. </a:t>
            </a:r>
            <a:r>
              <a:rPr lang="en-US" sz="3200" b="1" dirty="0" err="1" smtClean="0">
                <a:solidFill>
                  <a:schemeClr val="bg1"/>
                </a:solidFill>
                <a:cs typeface="Times New Roman" panose="02020603050405020304" pitchFamily="18" charset="0"/>
              </a:rPr>
              <a:t>Santhosh</a:t>
            </a:r>
            <a:r>
              <a:rPr lang="en-US" sz="32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 Kumar</a:t>
            </a:r>
          </a:p>
          <a:p>
            <a:pPr>
              <a:defRPr/>
            </a:pPr>
            <a:r>
              <a:rPr lang="en-US" sz="24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Sr. Asst. </a:t>
            </a:r>
            <a:r>
              <a:rPr lang="en-US" sz="24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Professor</a:t>
            </a:r>
            <a:endParaRPr lang="en-US" sz="2400" b="1" dirty="0" smtClean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sz="20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Dept</a:t>
            </a:r>
            <a:r>
              <a:rPr lang="en-US" sz="2000" dirty="0">
                <a:solidFill>
                  <a:schemeClr val="bg1"/>
                </a:solidFill>
                <a:cs typeface="Times New Roman" panose="02020603050405020304" pitchFamily="18" charset="0"/>
              </a:rPr>
              <a:t>. </a:t>
            </a:r>
            <a:r>
              <a:rPr lang="en-US" sz="20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of Computer Science &amp; </a:t>
            </a:r>
            <a:r>
              <a:rPr lang="en-US" sz="2000" dirty="0" err="1" smtClean="0">
                <a:solidFill>
                  <a:schemeClr val="bg1"/>
                </a:solidFill>
                <a:cs typeface="Times New Roman" panose="02020603050405020304" pitchFamily="18" charset="0"/>
              </a:rPr>
              <a:t>Engg</a:t>
            </a:r>
            <a:r>
              <a:rPr lang="en-US" sz="20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.,</a:t>
            </a:r>
          </a:p>
          <a:p>
            <a:pPr>
              <a:defRPr/>
            </a:pPr>
            <a:r>
              <a:rPr lang="en-US" sz="20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GMR Institute of Technology, </a:t>
            </a:r>
          </a:p>
          <a:p>
            <a:pPr>
              <a:defRPr/>
            </a:pPr>
            <a:r>
              <a:rPr lang="en-US" sz="2000" dirty="0" err="1" smtClean="0">
                <a:solidFill>
                  <a:schemeClr val="bg1"/>
                </a:solidFill>
                <a:cs typeface="Times New Roman" panose="02020603050405020304" pitchFamily="18" charset="0"/>
              </a:rPr>
              <a:t>Rajam</a:t>
            </a:r>
            <a:r>
              <a:rPr lang="en-US" sz="20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, Andhra Pradesh</a:t>
            </a:r>
            <a:endParaRPr lang="en-US" sz="20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1890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E62250-885E-47D7-BDE1-BFC182012B60}" type="slidenum">
              <a:rPr lang="en-IN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IN" dirty="0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3881774B-A9A0-4C26-AC9E-9CCCD8BAA693}" type="datetime3">
              <a:rPr lang="en-US" smtClean="0">
                <a:solidFill>
                  <a:srgbClr val="000000"/>
                </a:solidFill>
              </a:rPr>
              <a:pPr>
                <a:defRPr/>
              </a:pPr>
              <a:t>27 February 2019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92" t="12116" r="22154" b="31346"/>
          <a:stretch/>
        </p:blipFill>
        <p:spPr bwMode="auto">
          <a:xfrm>
            <a:off x="467543" y="692696"/>
            <a:ext cx="8598831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kumimoji="1" lang="en-US" sz="3200" b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Applications </a:t>
            </a:r>
            <a:r>
              <a:rPr kumimoji="1" lang="en-US" sz="3200" b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Data Mining</a:t>
            </a:r>
            <a:endParaRPr lang="en-IN" sz="3200" b="1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864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E62250-885E-47D7-BDE1-BFC182012B60}" type="slidenum">
              <a:rPr lang="en-IN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IN" dirty="0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3881774B-A9A0-4C26-AC9E-9CCCD8BAA693}" type="datetime3">
              <a:rPr lang="en-US" smtClean="0">
                <a:solidFill>
                  <a:srgbClr val="000000"/>
                </a:solidFill>
              </a:rPr>
              <a:pPr>
                <a:defRPr/>
              </a:pPr>
              <a:t>27 February 2019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00" t="25000" r="21613" b="16923"/>
          <a:stretch/>
        </p:blipFill>
        <p:spPr bwMode="auto">
          <a:xfrm>
            <a:off x="539552" y="836712"/>
            <a:ext cx="8434952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kumimoji="1" lang="en-US" sz="3200" b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Applications </a:t>
            </a:r>
            <a:r>
              <a:rPr kumimoji="1" lang="en-US" sz="3200" b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Data Mining</a:t>
            </a:r>
            <a:endParaRPr lang="en-IN" sz="3200" b="1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8756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E62250-885E-47D7-BDE1-BFC182012B60}" type="slidenum">
              <a:rPr lang="en-IN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en-IN" dirty="0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3881774B-A9A0-4C26-AC9E-9CCCD8BAA693}" type="datetime3">
              <a:rPr lang="en-US" smtClean="0">
                <a:solidFill>
                  <a:srgbClr val="000000"/>
                </a:solidFill>
              </a:rPr>
              <a:pPr>
                <a:defRPr/>
              </a:pPr>
              <a:t>27 February 2019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37" t="44231" r="22586" b="17884"/>
          <a:stretch/>
        </p:blipFill>
        <p:spPr bwMode="auto">
          <a:xfrm>
            <a:off x="467543" y="836712"/>
            <a:ext cx="8624141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kumimoji="1" lang="en-US" sz="3200" b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Applications </a:t>
            </a:r>
            <a:r>
              <a:rPr kumimoji="1" lang="en-US" sz="3200" b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Data Mining</a:t>
            </a:r>
            <a:endParaRPr lang="en-IN" sz="3200" b="1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81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8291" y="1052736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Mail id        : </a:t>
            </a:r>
            <a:r>
              <a:rPr lang="en-US" dirty="0" smtClean="0"/>
              <a:t>drbsanthoshkumar@ieee.org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  santhosh.b@gmrit.org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Mobile No	:</a:t>
            </a:r>
            <a:r>
              <a:rPr lang="en-US" dirty="0"/>
              <a:t> </a:t>
            </a:r>
            <a:r>
              <a:rPr lang="en-US" dirty="0" smtClean="0"/>
              <a:t>+91-9843622130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E62250-885E-47D7-BDE1-BFC182012B60}" type="slidenum">
              <a:rPr lang="en-IN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en-IN" dirty="0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3881774B-A9A0-4C26-AC9E-9CCCD8BAA693}" type="datetime3">
              <a:rPr lang="en-US" smtClean="0">
                <a:solidFill>
                  <a:srgbClr val="000000"/>
                </a:solidFill>
              </a:rPr>
              <a:pPr>
                <a:defRPr/>
              </a:pPr>
              <a:t>27 February 2019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8868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E62250-885E-47D7-BDE1-BFC182012B60}" type="slidenum">
              <a:rPr lang="en-IN" smtClean="0">
                <a:solidFill>
                  <a:srgbClr val="000000"/>
                </a:solidFill>
              </a:rPr>
              <a:pPr>
                <a:defRPr/>
              </a:pPr>
              <a:t>14</a:t>
            </a:fld>
            <a:endParaRPr lang="en-IN" dirty="0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3881774B-A9A0-4C26-AC9E-9CCCD8BAA693}" type="datetime3">
              <a:rPr lang="en-US" smtClean="0">
                <a:solidFill>
                  <a:srgbClr val="000000"/>
                </a:solidFill>
              </a:rPr>
              <a:pPr>
                <a:defRPr/>
              </a:pPr>
              <a:t>27 February 2019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196752"/>
            <a:ext cx="8496944" cy="4464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4498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kumimoji="1" lang="en-US" sz="3200" b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IN" sz="3200" b="1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74704"/>
          </a:xfrm>
        </p:spPr>
        <p:txBody>
          <a:bodyPr/>
          <a:lstStyle/>
          <a:p>
            <a:pPr marL="712788" indent="-712788" algn="just">
              <a:buFont typeface="Wingdings" pitchFamily="2" charset="2"/>
              <a:buChar char="Ø"/>
            </a:pPr>
            <a:r>
              <a:rPr lang="en-IN" sz="2600" dirty="0">
                <a:latin typeface="Times New Roman" pitchFamily="18" charset="0"/>
                <a:cs typeface="Times New Roman" pitchFamily="18" charset="0"/>
              </a:rPr>
              <a:t>Data mining is looking for hidden, valid, and potentially useful patterns in huge data sets. Data Mining is all about discovering unsuspected/ previously unknown relationships amongst the data.</a:t>
            </a:r>
          </a:p>
          <a:p>
            <a:pPr marL="712788" indent="-712788" algn="just">
              <a:buFont typeface="Wingdings" pitchFamily="2" charset="2"/>
              <a:buChar char="Ø"/>
            </a:pPr>
            <a:r>
              <a:rPr lang="en-IN" sz="2600" dirty="0">
                <a:latin typeface="Times New Roman" pitchFamily="18" charset="0"/>
                <a:cs typeface="Times New Roman" pitchFamily="18" charset="0"/>
              </a:rPr>
              <a:t>It is a multi-disciplinary skill that uses machine learning, statistics, AI and database technology.</a:t>
            </a:r>
          </a:p>
          <a:p>
            <a:pPr marL="712788" indent="-712788" algn="just">
              <a:buFont typeface="Wingdings" pitchFamily="2" charset="2"/>
              <a:buChar char="Ø"/>
            </a:pPr>
            <a:r>
              <a:rPr lang="en-IN" sz="2600" dirty="0">
                <a:latin typeface="Times New Roman" pitchFamily="18" charset="0"/>
                <a:cs typeface="Times New Roman" pitchFamily="18" charset="0"/>
              </a:rPr>
              <a:t>The insights derived via Data Mining can be used for marketing, fraud detection</a:t>
            </a:r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IN" sz="2600" dirty="0">
                <a:latin typeface="Times New Roman" pitchFamily="18" charset="0"/>
                <a:cs typeface="Times New Roman" pitchFamily="18" charset="0"/>
              </a:rPr>
              <a:t>scientific discovery, etc.</a:t>
            </a:r>
          </a:p>
          <a:p>
            <a:pPr marL="712788" indent="-712788" algn="just">
              <a:buFont typeface="Wingdings" pitchFamily="2" charset="2"/>
              <a:buChar char="Ø"/>
            </a:pPr>
            <a:r>
              <a:rPr lang="en-IN" sz="2600" dirty="0">
                <a:latin typeface="Times New Roman" pitchFamily="18" charset="0"/>
                <a:cs typeface="Times New Roman" pitchFamily="18" charset="0"/>
              </a:rPr>
              <a:t>Data mining is also called as Knowledge discovery, Knowledge </a:t>
            </a:r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extraction, data/pattern </a:t>
            </a:r>
            <a:r>
              <a:rPr lang="en-IN" sz="2600" dirty="0">
                <a:latin typeface="Times New Roman" pitchFamily="18" charset="0"/>
                <a:cs typeface="Times New Roman" pitchFamily="18" charset="0"/>
              </a:rPr>
              <a:t>analysis, information harvesting, etc.</a:t>
            </a:r>
            <a:endParaRPr kumimoji="1" lang="en-US" sz="2600" dirty="0"/>
          </a:p>
        </p:txBody>
      </p:sp>
    </p:spTree>
    <p:extLst>
      <p:ext uri="{BB962C8B-B14F-4D97-AF65-F5344CB8AC3E}">
        <p14:creationId xmlns:p14="http://schemas.microsoft.com/office/powerpoint/2010/main" val="2371822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kumimoji="1" lang="en-US" sz="3200" b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Types of Data</a:t>
            </a:r>
            <a:endParaRPr lang="en-IN" sz="3200" b="1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74704"/>
          </a:xfrm>
        </p:spPr>
        <p:txBody>
          <a:bodyPr/>
          <a:lstStyle/>
          <a:p>
            <a:pPr marL="0" indent="0" algn="just">
              <a:buNone/>
            </a:pPr>
            <a:r>
              <a:rPr lang="en-IN" sz="2600" dirty="0">
                <a:latin typeface="Times New Roman" pitchFamily="18" charset="0"/>
                <a:cs typeface="Times New Roman" pitchFamily="18" charset="0"/>
              </a:rPr>
              <a:t>Data mining can be performed on following types of data</a:t>
            </a:r>
          </a:p>
          <a:p>
            <a:pPr marL="1077913" indent="0" algn="just">
              <a:buNone/>
            </a:pPr>
            <a:r>
              <a:rPr lang="en-IN" sz="2600" dirty="0">
                <a:latin typeface="Times New Roman" pitchFamily="18" charset="0"/>
                <a:cs typeface="Times New Roman" pitchFamily="18" charset="0"/>
              </a:rPr>
              <a:t>• Relational databases</a:t>
            </a:r>
          </a:p>
          <a:p>
            <a:pPr marL="1077913" indent="0" algn="just">
              <a:buNone/>
            </a:pPr>
            <a:r>
              <a:rPr lang="en-IN" sz="2600" dirty="0">
                <a:latin typeface="Times New Roman" pitchFamily="18" charset="0"/>
                <a:cs typeface="Times New Roman" pitchFamily="18" charset="0"/>
              </a:rPr>
              <a:t>• Data warehouses</a:t>
            </a:r>
          </a:p>
          <a:p>
            <a:pPr marL="1077913" indent="0" algn="just">
              <a:buNone/>
            </a:pPr>
            <a:r>
              <a:rPr lang="en-IN" sz="2600" dirty="0">
                <a:latin typeface="Times New Roman" pitchFamily="18" charset="0"/>
                <a:cs typeface="Times New Roman" pitchFamily="18" charset="0"/>
              </a:rPr>
              <a:t>• Advanced DB and information repositories</a:t>
            </a:r>
          </a:p>
          <a:p>
            <a:pPr marL="1077913" indent="0" algn="just">
              <a:buNone/>
            </a:pPr>
            <a:r>
              <a:rPr lang="en-IN" sz="2600" dirty="0">
                <a:latin typeface="Times New Roman" pitchFamily="18" charset="0"/>
                <a:cs typeface="Times New Roman" pitchFamily="18" charset="0"/>
              </a:rPr>
              <a:t>• Object-oriented and object-relational databases</a:t>
            </a:r>
          </a:p>
          <a:p>
            <a:pPr marL="1077913" indent="0" algn="just">
              <a:buNone/>
            </a:pPr>
            <a:r>
              <a:rPr lang="en-IN" sz="2600" dirty="0">
                <a:latin typeface="Times New Roman" pitchFamily="18" charset="0"/>
                <a:cs typeface="Times New Roman" pitchFamily="18" charset="0"/>
              </a:rPr>
              <a:t>• Transactional and Spatial databases</a:t>
            </a:r>
          </a:p>
          <a:p>
            <a:pPr marL="1077913" indent="0" algn="just">
              <a:buNone/>
            </a:pPr>
            <a:r>
              <a:rPr lang="en-IN" sz="2600" dirty="0">
                <a:latin typeface="Times New Roman" pitchFamily="18" charset="0"/>
                <a:cs typeface="Times New Roman" pitchFamily="18" charset="0"/>
              </a:rPr>
              <a:t>• Heterogeneous and legacy databases</a:t>
            </a:r>
          </a:p>
          <a:p>
            <a:pPr marL="1077913" indent="0" algn="just">
              <a:buNone/>
            </a:pPr>
            <a:r>
              <a:rPr lang="en-IN" sz="2600" dirty="0">
                <a:latin typeface="Times New Roman" pitchFamily="18" charset="0"/>
                <a:cs typeface="Times New Roman" pitchFamily="18" charset="0"/>
              </a:rPr>
              <a:t>• Multimedia and streaming database</a:t>
            </a:r>
          </a:p>
          <a:p>
            <a:pPr marL="1077913" indent="0" algn="just">
              <a:buNone/>
            </a:pPr>
            <a:r>
              <a:rPr lang="en-IN" sz="2600" dirty="0">
                <a:latin typeface="Times New Roman" pitchFamily="18" charset="0"/>
                <a:cs typeface="Times New Roman" pitchFamily="18" charset="0"/>
              </a:rPr>
              <a:t>• Text databases</a:t>
            </a:r>
          </a:p>
          <a:p>
            <a:pPr marL="1077913" indent="0" algn="just">
              <a:buNone/>
            </a:pPr>
            <a:r>
              <a:rPr lang="en-IN" sz="2600" dirty="0">
                <a:latin typeface="Times New Roman" pitchFamily="18" charset="0"/>
                <a:cs typeface="Times New Roman" pitchFamily="18" charset="0"/>
              </a:rPr>
              <a:t>• Text mining and Web mining</a:t>
            </a:r>
            <a:endParaRPr kumimoji="1" lang="en-US" sz="2600" dirty="0"/>
          </a:p>
        </p:txBody>
      </p:sp>
    </p:spTree>
    <p:extLst>
      <p:ext uri="{BB962C8B-B14F-4D97-AF65-F5344CB8AC3E}">
        <p14:creationId xmlns:p14="http://schemas.microsoft.com/office/powerpoint/2010/main" val="20627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IN" sz="2800" b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Mining Implementation Process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917057799"/>
              </p:ext>
            </p:extLst>
          </p:nvPr>
        </p:nvGraphicFramePr>
        <p:xfrm>
          <a:off x="611560" y="908720"/>
          <a:ext cx="7704856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8145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kumimoji="1" lang="en-US" sz="3200" b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Mining Techniques</a:t>
            </a:r>
            <a:endParaRPr lang="en-IN" sz="3200" b="1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158"/>
          <a:stretch/>
        </p:blipFill>
        <p:spPr bwMode="auto">
          <a:xfrm>
            <a:off x="588556" y="980729"/>
            <a:ext cx="8231916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9940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8256"/>
            <a:ext cx="8229600" cy="1143000"/>
          </a:xfrm>
        </p:spPr>
        <p:txBody>
          <a:bodyPr>
            <a:normAutofit/>
          </a:bodyPr>
          <a:lstStyle/>
          <a:p>
            <a:r>
              <a:rPr kumimoji="1" lang="en-US" sz="3200" b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Mining </a:t>
            </a:r>
            <a:r>
              <a:rPr kumimoji="1" lang="en-US" sz="3200" b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Tools</a:t>
            </a:r>
            <a:endParaRPr lang="en-IN" sz="3200" b="1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/>
          <a:lstStyle/>
          <a:p>
            <a:pPr marL="723900" indent="0">
              <a:buNone/>
            </a:pPr>
            <a:r>
              <a:rPr lang="en-IN" sz="2400" dirty="0"/>
              <a:t>1. Rapid Miner</a:t>
            </a:r>
          </a:p>
          <a:p>
            <a:pPr marL="723900" indent="0">
              <a:buNone/>
            </a:pPr>
            <a:r>
              <a:rPr lang="en-IN" sz="2400" dirty="0"/>
              <a:t>2. </a:t>
            </a:r>
            <a:r>
              <a:rPr lang="en-IN" sz="2400" dirty="0">
                <a:solidFill>
                  <a:srgbClr val="FF0000"/>
                </a:solidFill>
              </a:rPr>
              <a:t>Oracle Data Mining</a:t>
            </a:r>
          </a:p>
          <a:p>
            <a:pPr marL="723900" indent="0">
              <a:buNone/>
            </a:pPr>
            <a:r>
              <a:rPr lang="en-IN" sz="2400" dirty="0"/>
              <a:t>3. IBM SPSS Modeler</a:t>
            </a:r>
          </a:p>
          <a:p>
            <a:pPr marL="723900" indent="0">
              <a:buNone/>
            </a:pPr>
            <a:r>
              <a:rPr lang="en-IN" sz="2400" dirty="0"/>
              <a:t>4. </a:t>
            </a:r>
            <a:r>
              <a:rPr lang="en-IN" sz="2400" dirty="0">
                <a:solidFill>
                  <a:srgbClr val="FF0000"/>
                </a:solidFill>
              </a:rPr>
              <a:t>R-language</a:t>
            </a:r>
          </a:p>
          <a:p>
            <a:pPr marL="723900" indent="0">
              <a:buNone/>
            </a:pPr>
            <a:r>
              <a:rPr lang="en-IN" sz="2400" dirty="0"/>
              <a:t>5. Python</a:t>
            </a:r>
          </a:p>
          <a:p>
            <a:pPr marL="723900" indent="0">
              <a:buNone/>
            </a:pPr>
            <a:r>
              <a:rPr lang="en-IN" sz="2400" dirty="0"/>
              <a:t>6. Orange</a:t>
            </a:r>
          </a:p>
          <a:p>
            <a:pPr marL="723900" indent="0">
              <a:buNone/>
            </a:pPr>
            <a:r>
              <a:rPr lang="en-IN" sz="2400" dirty="0"/>
              <a:t>7. </a:t>
            </a:r>
            <a:r>
              <a:rPr lang="en-IN" sz="2400" dirty="0" err="1"/>
              <a:t>Kaggle</a:t>
            </a:r>
            <a:endParaRPr lang="en-IN" sz="2400" dirty="0"/>
          </a:p>
          <a:p>
            <a:pPr marL="723900" indent="0">
              <a:buNone/>
            </a:pPr>
            <a:r>
              <a:rPr lang="en-IN" sz="2400" dirty="0"/>
              <a:t>8. Rattle</a:t>
            </a:r>
          </a:p>
          <a:p>
            <a:pPr marL="723900" indent="0">
              <a:buNone/>
            </a:pPr>
            <a:r>
              <a:rPr lang="en-IN" sz="2400" dirty="0"/>
              <a:t>9. </a:t>
            </a:r>
            <a:r>
              <a:rPr lang="en-IN" sz="2400" dirty="0" err="1"/>
              <a:t>Weka</a:t>
            </a:r>
            <a:endParaRPr lang="en-IN" sz="2400" dirty="0"/>
          </a:p>
          <a:p>
            <a:pPr marL="723900" indent="0">
              <a:buNone/>
            </a:pPr>
            <a:r>
              <a:rPr lang="en-IN" sz="2400" dirty="0"/>
              <a:t>10. Teradata</a:t>
            </a:r>
          </a:p>
        </p:txBody>
      </p:sp>
    </p:spTree>
    <p:extLst>
      <p:ext uri="{BB962C8B-B14F-4D97-AF65-F5344CB8AC3E}">
        <p14:creationId xmlns:p14="http://schemas.microsoft.com/office/powerpoint/2010/main" val="224385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kumimoji="1" lang="en-IN" sz="2400" b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Challenges </a:t>
            </a:r>
            <a:r>
              <a:rPr kumimoji="1" lang="en-IN" sz="2400" b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Implementation of Data </a:t>
            </a:r>
            <a:r>
              <a:rPr kumimoji="1" lang="en-IN" sz="2400" b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mining</a:t>
            </a:r>
            <a:endParaRPr lang="en-IN" sz="2400" b="1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74704"/>
          </a:xfrm>
        </p:spPr>
        <p:txBody>
          <a:bodyPr/>
          <a:lstStyle/>
          <a:p>
            <a:pPr marL="723900" indent="-368300" algn="just">
              <a:buFont typeface="Wingdings" pitchFamily="2" charset="2"/>
              <a:buChar char="Ø"/>
            </a:pPr>
            <a:r>
              <a:rPr lang="en-IN" sz="2200" dirty="0"/>
              <a:t>Skilled Experts are needed to formulate the data mining queries. </a:t>
            </a:r>
          </a:p>
          <a:p>
            <a:pPr marL="723900" indent="-368300" algn="just">
              <a:buFont typeface="Wingdings" pitchFamily="2" charset="2"/>
              <a:buChar char="Ø"/>
            </a:pPr>
            <a:r>
              <a:rPr lang="en-IN" sz="2200" dirty="0" smtClean="0"/>
              <a:t>Over fitting: </a:t>
            </a:r>
            <a:r>
              <a:rPr lang="en-IN" sz="2200" dirty="0"/>
              <a:t>Due to small size training database, a model may not fit future </a:t>
            </a:r>
            <a:r>
              <a:rPr lang="en-IN" sz="2200" dirty="0" smtClean="0"/>
              <a:t>states</a:t>
            </a:r>
            <a:r>
              <a:rPr lang="en-IN" sz="2200" dirty="0"/>
              <a:t>. </a:t>
            </a:r>
          </a:p>
          <a:p>
            <a:pPr marL="723900" indent="-368300" algn="just">
              <a:buFont typeface="Wingdings" pitchFamily="2" charset="2"/>
              <a:buChar char="Ø"/>
            </a:pPr>
            <a:r>
              <a:rPr lang="en-IN" sz="2200" dirty="0" smtClean="0"/>
              <a:t>Data </a:t>
            </a:r>
            <a:r>
              <a:rPr lang="en-IN" sz="2200" dirty="0"/>
              <a:t>mining needs large databases which sometimes are difficult to manage </a:t>
            </a:r>
          </a:p>
          <a:p>
            <a:pPr marL="723900" indent="-368300" algn="just">
              <a:buFont typeface="Wingdings" pitchFamily="2" charset="2"/>
              <a:buChar char="Ø"/>
            </a:pPr>
            <a:r>
              <a:rPr lang="en-IN" sz="2200" dirty="0" smtClean="0"/>
              <a:t>Business </a:t>
            </a:r>
            <a:r>
              <a:rPr lang="en-IN" sz="2200" dirty="0"/>
              <a:t>practices may need to be modified to determine to use the </a:t>
            </a:r>
            <a:r>
              <a:rPr lang="en-IN" sz="2200" dirty="0" smtClean="0"/>
              <a:t>information </a:t>
            </a:r>
            <a:r>
              <a:rPr lang="en-IN" sz="2200" dirty="0"/>
              <a:t>uncovered. </a:t>
            </a:r>
          </a:p>
          <a:p>
            <a:pPr marL="723900" indent="-368300" algn="just">
              <a:buFont typeface="Wingdings" pitchFamily="2" charset="2"/>
              <a:buChar char="Ø"/>
            </a:pPr>
            <a:r>
              <a:rPr lang="en-IN" sz="2200" dirty="0" smtClean="0"/>
              <a:t>If </a:t>
            </a:r>
            <a:r>
              <a:rPr lang="en-IN" sz="2200" dirty="0"/>
              <a:t>the data set is not diverse, data mining results may not be accurate. </a:t>
            </a:r>
          </a:p>
          <a:p>
            <a:pPr marL="723900" indent="-368300" algn="just">
              <a:buFont typeface="Wingdings" pitchFamily="2" charset="2"/>
              <a:buChar char="Ø"/>
            </a:pPr>
            <a:r>
              <a:rPr lang="en-IN" sz="2200" dirty="0" smtClean="0"/>
              <a:t>Integration </a:t>
            </a:r>
            <a:r>
              <a:rPr lang="en-IN" sz="2200" dirty="0"/>
              <a:t>information needed from heterogeneous databases and global </a:t>
            </a:r>
            <a:r>
              <a:rPr lang="en-IN" sz="2200" dirty="0" smtClean="0"/>
              <a:t>information </a:t>
            </a:r>
            <a:r>
              <a:rPr lang="en-IN" sz="2200" dirty="0"/>
              <a:t>systems could be complex </a:t>
            </a:r>
            <a:endParaRPr kumimoji="1" lang="en-US" sz="2200" dirty="0"/>
          </a:p>
        </p:txBody>
      </p:sp>
    </p:spTree>
    <p:extLst>
      <p:ext uri="{BB962C8B-B14F-4D97-AF65-F5344CB8AC3E}">
        <p14:creationId xmlns:p14="http://schemas.microsoft.com/office/powerpoint/2010/main" val="306595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kumimoji="1" lang="en-US" sz="3200" b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Benefits of Data </a:t>
            </a:r>
            <a:r>
              <a:rPr kumimoji="1" lang="en-US" sz="3200" b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Mining</a:t>
            </a:r>
            <a:endParaRPr lang="en-IN" sz="3200" b="1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74704"/>
          </a:xfrm>
        </p:spPr>
        <p:txBody>
          <a:bodyPr/>
          <a:lstStyle/>
          <a:p>
            <a:pPr marL="725488" algn="just">
              <a:buFont typeface="Wingdings" pitchFamily="2" charset="2"/>
              <a:buChar char="Ø"/>
            </a:pPr>
            <a:r>
              <a:rPr kumimoji="1" lang="en-IN" sz="2200" dirty="0"/>
              <a:t>Data mining technique helps companies to get knowledge-based information.</a:t>
            </a:r>
          </a:p>
          <a:p>
            <a:pPr marL="725488" algn="just">
              <a:buFont typeface="Wingdings" pitchFamily="2" charset="2"/>
              <a:buChar char="Ø"/>
            </a:pPr>
            <a:r>
              <a:rPr kumimoji="1" lang="en-IN" sz="2200" dirty="0" smtClean="0"/>
              <a:t>Data </a:t>
            </a:r>
            <a:r>
              <a:rPr kumimoji="1" lang="en-IN" sz="2200" dirty="0"/>
              <a:t>mining helps organizations to make the profitable adjustments </a:t>
            </a:r>
            <a:r>
              <a:rPr kumimoji="1" lang="en-IN" sz="2200" dirty="0" smtClean="0"/>
              <a:t>in operation </a:t>
            </a:r>
            <a:r>
              <a:rPr kumimoji="1" lang="en-IN" sz="2200" dirty="0"/>
              <a:t>and production.</a:t>
            </a:r>
          </a:p>
          <a:p>
            <a:pPr marL="725488" algn="just">
              <a:buFont typeface="Wingdings" pitchFamily="2" charset="2"/>
              <a:buChar char="Ø"/>
            </a:pPr>
            <a:r>
              <a:rPr kumimoji="1" lang="en-IN" sz="2200" dirty="0" smtClean="0"/>
              <a:t>The </a:t>
            </a:r>
            <a:r>
              <a:rPr kumimoji="1" lang="en-IN" sz="2200" dirty="0"/>
              <a:t>data mining is a cost-effective and efficient solution compared to </a:t>
            </a:r>
            <a:r>
              <a:rPr kumimoji="1" lang="en-IN" sz="2200" dirty="0" smtClean="0"/>
              <a:t>other statistical </a:t>
            </a:r>
            <a:r>
              <a:rPr kumimoji="1" lang="en-IN" sz="2200" dirty="0"/>
              <a:t>data applications.</a:t>
            </a:r>
          </a:p>
          <a:p>
            <a:pPr marL="725488" algn="just">
              <a:buFont typeface="Wingdings" pitchFamily="2" charset="2"/>
              <a:buChar char="Ø"/>
            </a:pPr>
            <a:r>
              <a:rPr kumimoji="1" lang="en-IN" sz="2200" dirty="0" smtClean="0"/>
              <a:t>Data </a:t>
            </a:r>
            <a:r>
              <a:rPr kumimoji="1" lang="en-IN" sz="2200" dirty="0"/>
              <a:t>mining helps with the decision-making process</a:t>
            </a:r>
            <a:r>
              <a:rPr kumimoji="1" lang="en-IN" sz="2200" dirty="0" smtClean="0"/>
              <a:t>.</a:t>
            </a:r>
          </a:p>
          <a:p>
            <a:pPr marL="725488" algn="just">
              <a:buFont typeface="Wingdings" pitchFamily="2" charset="2"/>
              <a:buChar char="Ø"/>
            </a:pPr>
            <a:r>
              <a:rPr kumimoji="1" lang="en-IN" sz="2200" dirty="0"/>
              <a:t>Facilitates automated prediction of trends and </a:t>
            </a:r>
            <a:r>
              <a:rPr kumimoji="1" lang="en-IN" sz="2200" dirty="0" smtClean="0"/>
              <a:t>behaviours </a:t>
            </a:r>
            <a:r>
              <a:rPr kumimoji="1" lang="en-IN" sz="2200" dirty="0"/>
              <a:t>as well as automated discovery of hidden patterns.</a:t>
            </a:r>
          </a:p>
          <a:p>
            <a:pPr marL="725488" algn="just">
              <a:buFont typeface="Wingdings" pitchFamily="2" charset="2"/>
              <a:buChar char="Ø"/>
            </a:pPr>
            <a:r>
              <a:rPr kumimoji="1" lang="en-IN" sz="2200" dirty="0" smtClean="0"/>
              <a:t>It </a:t>
            </a:r>
            <a:r>
              <a:rPr kumimoji="1" lang="en-IN" sz="2200" dirty="0"/>
              <a:t>can be implemented in new systems as well as existing platforms</a:t>
            </a:r>
          </a:p>
          <a:p>
            <a:pPr marL="725488" algn="just">
              <a:buFont typeface="Wingdings" pitchFamily="2" charset="2"/>
              <a:buChar char="Ø"/>
            </a:pPr>
            <a:r>
              <a:rPr kumimoji="1" lang="en-IN" sz="2200" dirty="0" smtClean="0"/>
              <a:t>It </a:t>
            </a:r>
            <a:r>
              <a:rPr kumimoji="1" lang="en-IN" sz="2200" dirty="0"/>
              <a:t>is the speedy process which makes it easy for the users to </a:t>
            </a:r>
            <a:r>
              <a:rPr kumimoji="1" lang="en-IN" sz="2200" dirty="0" smtClean="0"/>
              <a:t>analyse </a:t>
            </a:r>
            <a:r>
              <a:rPr kumimoji="1" lang="en-IN" sz="2200" dirty="0"/>
              <a:t>huge amount of data in less time.</a:t>
            </a:r>
            <a:endParaRPr kumimoji="1" lang="en-US" sz="2200" dirty="0"/>
          </a:p>
        </p:txBody>
      </p:sp>
    </p:spTree>
    <p:extLst>
      <p:ext uri="{BB962C8B-B14F-4D97-AF65-F5344CB8AC3E}">
        <p14:creationId xmlns:p14="http://schemas.microsoft.com/office/powerpoint/2010/main" val="403342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kumimoji="1" lang="en-US" sz="3200" b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Disadvantages of Data Mining</a:t>
            </a:r>
            <a:endParaRPr lang="en-IN" sz="3200" b="1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74704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kumimoji="1" lang="en-IN" sz="2000" dirty="0"/>
              <a:t>There are chances of companies may sell useful information of </a:t>
            </a:r>
            <a:r>
              <a:rPr kumimoji="1" lang="en-IN" sz="2000" dirty="0" smtClean="0"/>
              <a:t>their customers </a:t>
            </a:r>
            <a:r>
              <a:rPr kumimoji="1" lang="en-IN" sz="2000" dirty="0"/>
              <a:t>to other companies for money. For example, American Express has sold credit card purchases of their customers to the other companies</a:t>
            </a:r>
            <a:r>
              <a:rPr kumimoji="1" lang="en-IN" sz="2000" dirty="0" smtClean="0"/>
              <a:t>.</a:t>
            </a:r>
          </a:p>
          <a:p>
            <a:pPr algn="just">
              <a:buFont typeface="Wingdings" pitchFamily="2" charset="2"/>
              <a:buChar char="Ø"/>
            </a:pPr>
            <a:endParaRPr kumimoji="1" lang="en-IN" sz="2000" dirty="0"/>
          </a:p>
          <a:p>
            <a:pPr algn="just">
              <a:buFont typeface="Wingdings" pitchFamily="2" charset="2"/>
              <a:buChar char="Ø"/>
            </a:pPr>
            <a:r>
              <a:rPr kumimoji="1" lang="en-IN" sz="2000" dirty="0" smtClean="0"/>
              <a:t>Many </a:t>
            </a:r>
            <a:r>
              <a:rPr kumimoji="1" lang="en-IN" sz="2000" dirty="0"/>
              <a:t>data mining analytics software is difficult to operate and requires advance training to work on</a:t>
            </a:r>
            <a:r>
              <a:rPr kumimoji="1" lang="en-IN" sz="2000" dirty="0" smtClean="0"/>
              <a:t>.</a:t>
            </a:r>
          </a:p>
          <a:p>
            <a:pPr algn="just">
              <a:buFont typeface="Wingdings" pitchFamily="2" charset="2"/>
              <a:buChar char="Ø"/>
            </a:pPr>
            <a:endParaRPr kumimoji="1" lang="en-IN" sz="2000" dirty="0"/>
          </a:p>
          <a:p>
            <a:pPr algn="just">
              <a:buFont typeface="Wingdings" pitchFamily="2" charset="2"/>
              <a:buChar char="Ø"/>
            </a:pPr>
            <a:r>
              <a:rPr kumimoji="1" lang="en-IN" sz="2000" dirty="0" smtClean="0"/>
              <a:t>Different </a:t>
            </a:r>
            <a:r>
              <a:rPr kumimoji="1" lang="en-IN" sz="2000" dirty="0"/>
              <a:t>data mining tools work in different manners due to </a:t>
            </a:r>
            <a:r>
              <a:rPr kumimoji="1" lang="en-IN" sz="2000" dirty="0" smtClean="0"/>
              <a:t>different algorithms </a:t>
            </a:r>
            <a:r>
              <a:rPr kumimoji="1" lang="en-IN" sz="2000" dirty="0"/>
              <a:t>employed in their design. Therefore, the selection of correct data mining tool is a very difficult task</a:t>
            </a:r>
            <a:r>
              <a:rPr kumimoji="1" lang="en-IN" sz="2000" dirty="0" smtClean="0"/>
              <a:t>.</a:t>
            </a:r>
          </a:p>
          <a:p>
            <a:pPr algn="just">
              <a:buFont typeface="Wingdings" pitchFamily="2" charset="2"/>
              <a:buChar char="Ø"/>
            </a:pPr>
            <a:endParaRPr kumimoji="1" lang="en-IN" sz="2000" dirty="0"/>
          </a:p>
          <a:p>
            <a:pPr algn="just">
              <a:buFont typeface="Wingdings" pitchFamily="2" charset="2"/>
              <a:buChar char="Ø"/>
            </a:pPr>
            <a:r>
              <a:rPr kumimoji="1" lang="en-IN" sz="2000" dirty="0" smtClean="0"/>
              <a:t>The </a:t>
            </a:r>
            <a:r>
              <a:rPr kumimoji="1" lang="en-IN" sz="2000" dirty="0"/>
              <a:t>data mining techniques are not accurate, and so it can cause serious consequences in certain conditions.</a:t>
            </a:r>
            <a:endParaRPr kumimoji="1" lang="en-US" sz="2000" dirty="0"/>
          </a:p>
        </p:txBody>
      </p:sp>
    </p:spTree>
    <p:extLst>
      <p:ext uri="{BB962C8B-B14F-4D97-AF65-F5344CB8AC3E}">
        <p14:creationId xmlns:p14="http://schemas.microsoft.com/office/powerpoint/2010/main" val="1616729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3399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3399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568</Words>
  <Application>Microsoft Office PowerPoint</Application>
  <PresentationFormat>On-screen Show (4:3)</PresentationFormat>
  <Paragraphs>87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Default Design</vt:lpstr>
      <vt:lpstr>PowerPoint Presentation</vt:lpstr>
      <vt:lpstr>Introduction</vt:lpstr>
      <vt:lpstr>Types of Data</vt:lpstr>
      <vt:lpstr>Data Mining Implementation Process</vt:lpstr>
      <vt:lpstr>Data Mining Techniques</vt:lpstr>
      <vt:lpstr>Data Mining Tools</vt:lpstr>
      <vt:lpstr>      Challenges of Implementation of Data mining</vt:lpstr>
      <vt:lpstr>Benefits of Data Mining</vt:lpstr>
      <vt:lpstr>Disadvantages of Data Mining</vt:lpstr>
      <vt:lpstr>Applications of Data Mining</vt:lpstr>
      <vt:lpstr>Applications of Data Mining</vt:lpstr>
      <vt:lpstr>Applications of Data Mining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elcot</dc:creator>
  <cp:lastModifiedBy>elcot</cp:lastModifiedBy>
  <cp:revision>9</cp:revision>
  <dcterms:created xsi:type="dcterms:W3CDTF">2019-02-26T17:43:18Z</dcterms:created>
  <dcterms:modified xsi:type="dcterms:W3CDTF">2019-02-27T04:21:43Z</dcterms:modified>
</cp:coreProperties>
</file>